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4" r:id="rId1"/>
    <p:sldMasterId id="2147483705" r:id="rId2"/>
  </p:sldMasterIdLst>
  <p:notesMasterIdLst>
    <p:notesMasterId r:id="rId2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Lst>
  <p:sldSz cx="9144000" cy="5143500" type="screen16x9"/>
  <p:notesSz cx="6858000" cy="9144000"/>
  <p:embeddedFontLst>
    <p:embeddedFont>
      <p:font typeface="Barlow" panose="00000500000000000000" pitchFamily="2" charset="0"/>
      <p:regular r:id="rId23"/>
      <p:bold r:id="rId24"/>
      <p:italic r:id="rId25"/>
      <p:boldItalic r:id="rId26"/>
    </p:embeddedFont>
    <p:embeddedFont>
      <p:font typeface="Barlow ExtraLight" panose="00000300000000000000" pitchFamily="2" charset="0"/>
      <p:regular r:id="rId27"/>
      <p:bold r:id="rId28"/>
      <p:italic r:id="rId29"/>
      <p:boldItalic r:id="rId30"/>
    </p:embeddedFont>
    <p:embeddedFont>
      <p:font typeface="Barlow Light" panose="00000400000000000000" pitchFamily="2" charset="0"/>
      <p:regular r:id="rId31"/>
      <p:bold r:id="rId32"/>
      <p:italic r:id="rId33"/>
      <p:boldItalic r:id="rId34"/>
    </p:embeddedFont>
    <p:embeddedFont>
      <p:font typeface="Barlow Medium" panose="00000600000000000000" pitchFamily="2" charset="0"/>
      <p:regular r:id="rId35"/>
      <p:bold r:id="rId36"/>
      <p:italic r:id="rId37"/>
      <p:boldItalic r:id="rId38"/>
    </p:embeddedFont>
    <p:embeddedFont>
      <p:font typeface="Hepta Slab" panose="020B0604020202020204" charset="0"/>
      <p:regular r:id="rId39"/>
      <p:bold r:id="rId40"/>
    </p:embeddedFont>
    <p:embeddedFont>
      <p:font typeface="Hepta Slab Light" panose="020B0604020202020204" charset="0"/>
      <p:regular r:id="rId41"/>
      <p:bold r:id="rId42"/>
    </p:embeddedFont>
    <p:embeddedFont>
      <p:font typeface="Hepta Slab Medium" panose="020B0604020202020204" charset="0"/>
      <p:regular r:id="rId43"/>
      <p:bold r:id="rId44"/>
    </p:embeddedFont>
    <p:embeddedFont>
      <p:font typeface="Lato" panose="020F0502020204030203" pitchFamily="3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80266" autoAdjust="0"/>
  </p:normalViewPr>
  <p:slideViewPr>
    <p:cSldViewPr snapToGrid="0">
      <p:cViewPr varScale="1">
        <p:scale>
          <a:sx n="117" d="100"/>
          <a:sy n="117" d="100"/>
        </p:scale>
        <p:origin x="1434" y="102"/>
      </p:cViewPr>
      <p:guideLst>
        <p:guide orient="horz" pos="1620"/>
        <p:guide pos="2880"/>
      </p:guideLst>
    </p:cSldViewPr>
  </p:slideViewPr>
  <p:outlineViewPr>
    <p:cViewPr>
      <p:scale>
        <a:sx n="33" d="100"/>
        <a:sy n="33" d="100"/>
      </p:scale>
      <p:origin x="0" y="-90"/>
    </p:cViewPr>
  </p:outlineViewPr>
  <p:notesTextViewPr>
    <p:cViewPr>
      <p:scale>
        <a:sx n="1" d="1"/>
        <a:sy n="1" d="1"/>
      </p:scale>
      <p:origin x="0" y="0"/>
    </p:cViewPr>
  </p:notesTextViewPr>
  <p:notesViewPr>
    <p:cSldViewPr snapToGrid="0">
      <p:cViewPr>
        <p:scale>
          <a:sx n="83" d="100"/>
          <a:sy n="83" d="100"/>
        </p:scale>
        <p:origin x="3930" y="12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19.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font" Target="fonts/font25.fntdata"/><Relationship Id="rId50"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7.fntdata"/><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font" Target="fonts/font23.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4" Type="http://schemas.openxmlformats.org/officeDocument/2006/relationships/font" Target="fonts/font22.fntdata"/><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font" Target="fonts/font24.fntdata"/><Relationship Id="rId20" Type="http://schemas.openxmlformats.org/officeDocument/2006/relationships/slide" Target="slides/slide18.xml"/><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33b15297a0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33b15297a0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Hello, and welcome to our HomeCredit Analysis presentation. I’m Ashley, and I’m joined by Eliza, Lindsey, and Kyle. We’re excited to show you how our model is helping to address servicing the unbanked population without sacrificing lender security.</a:t>
            </a:r>
            <a:endParaRPr dirty="0"/>
          </a:p>
          <a:p>
            <a:pPr marL="0" lvl="0" indent="0" algn="l" rtl="0">
              <a:spcBef>
                <a:spcPts val="0"/>
              </a:spcBef>
              <a:spcAft>
                <a:spcPts val="0"/>
              </a:spcAft>
              <a:buNone/>
            </a:pPr>
            <a:r>
              <a:rPr lang="en" dirty="0"/>
              <a:t>We will walk you through how we built, tested, and validated our model. You’ll see how it outperforms the baseline, and how we plan to deploy and monitor its performance in real-world lending scenarios. Our hope is that this approach not only drives growth for HomeCredit, but also helps individuals access the capital they need to thrive.</a:t>
            </a:r>
            <a:endParaRPr dirty="0"/>
          </a:p>
          <a:p>
            <a:pPr marL="0" lvl="0" indent="0" algn="l" rtl="0">
              <a:spcBef>
                <a:spcPts val="0"/>
              </a:spcBef>
              <a:spcAft>
                <a:spcPts val="0"/>
              </a:spcAft>
              <a:buNone/>
            </a:pPr>
            <a:r>
              <a:rPr lang="en" dirty="0"/>
              <a:t>Thank you for being here, I’ll now hand it over to Eliza to talk about the business problem.</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33e25dced5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33e25dced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measured our models’ performance by its’ ability to positively predict who will default and who will not. This is represented by the positive prediction rate shown in the upper left hand corner.</a:t>
            </a:r>
            <a:endParaRPr/>
          </a:p>
          <a:p>
            <a:pPr marL="0" lvl="0" indent="0" algn="l" rtl="0">
              <a:spcBef>
                <a:spcPts val="0"/>
              </a:spcBef>
              <a:spcAft>
                <a:spcPts val="0"/>
              </a:spcAft>
              <a:buNone/>
            </a:pPr>
            <a:endParaRPr/>
          </a:p>
          <a:p>
            <a:pPr marL="0" lvl="0" indent="0" algn="l" rtl="0">
              <a:spcBef>
                <a:spcPts val="0"/>
              </a:spcBef>
              <a:spcAft>
                <a:spcPts val="0"/>
              </a:spcAft>
              <a:buNone/>
            </a:pPr>
            <a:r>
              <a:rPr lang="en"/>
              <a:t>-As a baseline model we used only the data provided in Homecredit’s application data set.</a:t>
            </a:r>
            <a:endParaRPr/>
          </a:p>
          <a:p>
            <a:pPr marL="0" lvl="0" indent="0" algn="l" rtl="0">
              <a:spcBef>
                <a:spcPts val="0"/>
              </a:spcBef>
              <a:spcAft>
                <a:spcPts val="0"/>
              </a:spcAft>
              <a:buNone/>
            </a:pPr>
            <a:endParaRPr/>
          </a:p>
          <a:p>
            <a:pPr marL="0" lvl="0" indent="0" algn="l" rtl="0">
              <a:spcBef>
                <a:spcPts val="0"/>
              </a:spcBef>
              <a:spcAft>
                <a:spcPts val="0"/>
              </a:spcAft>
              <a:buNone/>
            </a:pPr>
            <a:r>
              <a:rPr lang="en"/>
              <a:t>-Our new model model incorporated the bureau data we discussed earlier.</a:t>
            </a:r>
            <a:endParaRPr/>
          </a:p>
          <a:p>
            <a:pPr marL="0" lvl="0" indent="0" algn="l" rtl="0">
              <a:spcBef>
                <a:spcPts val="0"/>
              </a:spcBef>
              <a:spcAft>
                <a:spcPts val="0"/>
              </a:spcAft>
              <a:buNone/>
            </a:pPr>
            <a:endParaRPr/>
          </a:p>
          <a:p>
            <a:pPr marL="0" lvl="0" indent="0" algn="l" rtl="0">
              <a:spcBef>
                <a:spcPts val="0"/>
              </a:spcBef>
              <a:spcAft>
                <a:spcPts val="0"/>
              </a:spcAft>
              <a:buNone/>
            </a:pPr>
            <a:r>
              <a:rPr lang="en"/>
              <a:t>-As a result our model was able increase the security against default by 29.2%.</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33b15297a00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33b15297a00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understand that was a lot of technical jargon, so what does that mean for </a:t>
            </a:r>
            <a:r>
              <a:rPr lang="en-US" dirty="0" err="1"/>
              <a:t>HomeCredit</a:t>
            </a:r>
            <a:r>
              <a:rPr lang="en-US" dirty="0"/>
              <a:t>.</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33dfb66bc4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33dfb66bc4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By creating a reliable model to forecast customer repayment, we can make predicting loan risk more secure as well as expand banking services to those outside of conventional institutions.</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3478742ff48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3478742ff48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can help  </a:t>
            </a:r>
            <a:r>
              <a:rPr lang="en" dirty="0"/>
              <a:t>responsibly extend credit to an additional 13.6% of potential customers who might otherwise be turned away. Providing a non-predatory loan experience with this population will help to encourage even more expansion among their social circles.</a:t>
            </a:r>
            <a:endParaRPr dirty="0"/>
          </a:p>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3405a9d7e19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3405a9d7e19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As Lindsey said previously, with a 29% increase in predictive power, we can draw in an additional $61 million in revenue for HomeCredit. The business implication is clear: an expanded customer base, increased revenue opportunity, and importantly, the ability to foster financial inclusion among those who have historically been denied credit. I’ll hand it back to Eliza to show how we’ll move forward.</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a:p>
            <a:pPr marL="0" lvl="0" indent="0" algn="l" rtl="0">
              <a:spcBef>
                <a:spcPts val="0"/>
              </a:spcBef>
              <a:spcAft>
                <a:spcPts val="0"/>
              </a:spcAft>
              <a:buNone/>
            </a:pPr>
            <a:r>
              <a:rPr lang="en" dirty="0"/>
              <a:t>Previously 3% and 6.3 million - changed because percentage changed after calculating with 3 decimal place difference in AUC</a:t>
            </a:r>
            <a:endParaRPr dirty="0"/>
          </a:p>
          <a:p>
            <a:pPr marL="0" lvl="0" indent="0" algn="l" rtl="0">
              <a:spcBef>
                <a:spcPts val="0"/>
              </a:spcBef>
              <a:spcAft>
                <a:spcPts val="0"/>
              </a:spcAft>
              <a:buNone/>
            </a:pPr>
            <a:r>
              <a:rPr lang="en" dirty="0"/>
              <a:t>Creating a reliable model to predict customer repayment, we can expand banking services to those outside of conventional institutions</a:t>
            </a:r>
            <a:endParaRPr dirty="0"/>
          </a:p>
          <a:p>
            <a:pPr marL="0" lvl="0" indent="0" algn="l" rtl="0">
              <a:spcBef>
                <a:spcPts val="0"/>
              </a:spcBef>
              <a:spcAft>
                <a:spcPts val="0"/>
              </a:spcAft>
              <a:buNone/>
            </a:pPr>
            <a:r>
              <a:rPr lang="en" dirty="0"/>
              <a:t>By providing a non- predatory lending experience, we can foster loyalty from our expanded customer population.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Got to $61 million by multiplying the change in accuracy by the number of loans in a year (1.1million in 2022) by the cost of being incorrect (we estimated that to be 190, $95 annual interest * two year term) $95 annual interest was derived from HC financial disclosures.</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33b15297a00_0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33b15297a00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34772c877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34772c877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Thank you Ashley! Finally, we wanted to talk about how to implement the model so that Home Credit can use it for its intended purpose. The first step will be to test the model with HomeCredits IT systems to make sure it can be properly and usefully deployed. </a:t>
            </a:r>
          </a:p>
          <a:p>
            <a:pPr marL="0" lvl="0" indent="0" algn="l" rtl="0">
              <a:spcBef>
                <a:spcPts val="0"/>
              </a:spcBef>
              <a:spcAft>
                <a:spcPts val="0"/>
              </a:spcAft>
              <a:buNone/>
            </a:pPr>
            <a:endParaRPr lang="en" dirty="0">
              <a:solidFill>
                <a:schemeClr val="dk1"/>
              </a:solidFill>
            </a:endParaRPr>
          </a:p>
          <a:p>
            <a:pPr marL="0" lvl="0" indent="0" algn="l" rtl="0">
              <a:spcBef>
                <a:spcPts val="0"/>
              </a:spcBef>
              <a:spcAft>
                <a:spcPts val="0"/>
              </a:spcAft>
              <a:buNone/>
            </a:pPr>
            <a:r>
              <a:rPr lang="en" dirty="0">
                <a:solidFill>
                  <a:schemeClr val="dk1"/>
                </a:solidFill>
              </a:rPr>
              <a:t>The second step will be to train the loan officers to use the system. Proper deployment will ensure that the loan officers will be able to pull the customer’s information from the loan application and from any financial institutions. Feeding this information into our model will give the loan officer a prediction of the person’s default risk, allowing them to make an informed decision whether to accept or reject the loan application. If this feels a little scary, don’t worry! We will be there every step of the way to help your loan officers understand how to effectively use the model.</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34772c8778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34772c8778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chemeClr val="dk1"/>
                </a:solidFill>
              </a:rPr>
              <a:t>After deploying the model to assist HomeCredit’s loan officers in making informed decisions, </a:t>
            </a:r>
          </a:p>
          <a:p>
            <a:pPr marL="0" lvl="0" indent="0" algn="l" rtl="0">
              <a:spcBef>
                <a:spcPts val="0"/>
              </a:spcBef>
              <a:spcAft>
                <a:spcPts val="0"/>
              </a:spcAft>
              <a:buClr>
                <a:schemeClr val="dk1"/>
              </a:buClr>
              <a:buSzPts val="1100"/>
              <a:buFont typeface="Arial"/>
              <a:buNone/>
            </a:pPr>
            <a:endParaRPr lang="en"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we plan to track model performance for 1 year. Tracking model performance will allow us to continue to adapt the model as new information becomes available. </a:t>
            </a:r>
          </a:p>
          <a:p>
            <a:pPr marL="0" lvl="0" indent="0" algn="l" rtl="0">
              <a:spcBef>
                <a:spcPts val="0"/>
              </a:spcBef>
              <a:spcAft>
                <a:spcPts val="0"/>
              </a:spcAft>
              <a:buClr>
                <a:schemeClr val="dk1"/>
              </a:buClr>
              <a:buSzPts val="1100"/>
              <a:buFont typeface="Arial"/>
              <a:buNone/>
            </a:pPr>
            <a:endParaRPr lang="en"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We plan to re-calibrate the model quarterly, using the new data obtained from the previous quarter of approved loan applications and their results. This re-calibration and maintenance will continually improve our algorithm so that at the end of the year, HomeCredit will have an even better performing model. </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33b15297a00_0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33b15297a00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We are excited to implement these changes and help HomeCredit increase revenue and achieve their goal of providing a safe lending experience for the unbanked and undercredited population they aim to serve. Thank you so much for listening! Are there any questions?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3404d9c4f8a_1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3404d9c4f8a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33b15297a00_0_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33b15297a00_0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Introduce business problem and its value to the firm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345993d868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345993d868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Thank you Ashley! In the Philippines, one of Home Credit’s major operating countries, 34.3 million or 44% of total adult population are unbanked. An even higher percentage have insufficient credit history. These two populations face significant challenges when it comes to finding a safe lending experience as their lack of credit history leaves them vulnerable to loan sharks and other irreputable loan sources. The focus of this project is to assist Home Credit in their goal of providing a safe lending experience to this unbanked and undercredited population. </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To accomplish this goal, we focused on two major aspects of the lending process - understanding default and predicting default risk. As a result, we were able to better understand the factors that influence repayment and build a model that accurately predicts credit default in a vast majority of cases. This model is one that Home Credit can use to provide a safe lending experience to the unbanked and undercredited population they aim to serve. I’ll now turn it over to Lindsey to talk about the key takeaways.</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33b15297a00_0_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33b15297a00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81000" marR="381000" lvl="0" indent="0" algn="l" rtl="0">
              <a:lnSpc>
                <a:spcPct val="115000"/>
              </a:lnSpc>
              <a:spcBef>
                <a:spcPts val="1200"/>
              </a:spcBef>
              <a:spcAft>
                <a:spcPts val="0"/>
              </a:spcAft>
              <a:buNone/>
            </a:pPr>
            <a:r>
              <a:rPr lang="en" sz="1200">
                <a:solidFill>
                  <a:schemeClr val="dk1"/>
                </a:solidFill>
                <a:latin typeface="Lato"/>
                <a:ea typeface="Lato"/>
                <a:cs typeface="Lato"/>
                <a:sym typeface="Lato"/>
              </a:rPr>
              <a:t>Thanks Eliza!</a:t>
            </a:r>
            <a:endParaRPr sz="1200">
              <a:solidFill>
                <a:schemeClr val="dk1"/>
              </a:solidFill>
              <a:latin typeface="Lato"/>
              <a:ea typeface="Lato"/>
              <a:cs typeface="Lato"/>
              <a:sym typeface="Lato"/>
            </a:endParaRPr>
          </a:p>
          <a:p>
            <a:pPr marL="381000" marR="381000" lvl="0" indent="0" algn="l" rtl="0">
              <a:lnSpc>
                <a:spcPct val="115000"/>
              </a:lnSpc>
              <a:spcBef>
                <a:spcPts val="1200"/>
              </a:spcBef>
              <a:spcAft>
                <a:spcPts val="0"/>
              </a:spcAft>
              <a:buNone/>
            </a:pPr>
            <a:r>
              <a:rPr lang="en" sz="1200">
                <a:solidFill>
                  <a:schemeClr val="dk1"/>
                </a:solidFill>
                <a:latin typeface="Lato"/>
                <a:ea typeface="Lato"/>
                <a:cs typeface="Lato"/>
                <a:sym typeface="Lato"/>
              </a:rPr>
              <a:t>The challenge here is striking the right balance: </a:t>
            </a:r>
            <a:r>
              <a:rPr lang="en" sz="1200" b="1">
                <a:solidFill>
                  <a:schemeClr val="dk1"/>
                </a:solidFill>
                <a:latin typeface="Lato"/>
                <a:ea typeface="Lato"/>
                <a:cs typeface="Lato"/>
                <a:sym typeface="Lato"/>
              </a:rPr>
              <a:t>growing the customer base</a:t>
            </a:r>
            <a:r>
              <a:rPr lang="en" sz="1200">
                <a:solidFill>
                  <a:schemeClr val="dk1"/>
                </a:solidFill>
                <a:latin typeface="Lato"/>
                <a:ea typeface="Lato"/>
                <a:cs typeface="Lato"/>
                <a:sym typeface="Lato"/>
              </a:rPr>
              <a:t> while continuing to </a:t>
            </a:r>
            <a:r>
              <a:rPr lang="en" sz="1200" b="1">
                <a:solidFill>
                  <a:schemeClr val="dk1"/>
                </a:solidFill>
                <a:latin typeface="Lato"/>
                <a:ea typeface="Lato"/>
                <a:cs typeface="Lato"/>
                <a:sym typeface="Lato"/>
              </a:rPr>
              <a:t>lend responsibly and minimize exposure</a:t>
            </a:r>
            <a:r>
              <a:rPr lang="en" sz="1200">
                <a:solidFill>
                  <a:schemeClr val="dk1"/>
                </a:solidFill>
                <a:latin typeface="Lato"/>
                <a:ea typeface="Lato"/>
                <a:cs typeface="Lato"/>
                <a:sym typeface="Lato"/>
              </a:rPr>
              <a:t> to unnecessary financial risk. </a:t>
            </a:r>
            <a:endParaRPr sz="1200">
              <a:solidFill>
                <a:schemeClr val="dk1"/>
              </a:solidFill>
              <a:latin typeface="Lato"/>
              <a:ea typeface="Lato"/>
              <a:cs typeface="Lato"/>
              <a:sym typeface="Lato"/>
            </a:endParaRPr>
          </a:p>
          <a:p>
            <a:pPr marL="381000" marR="381000" lvl="0" indent="0" algn="l" rtl="0">
              <a:lnSpc>
                <a:spcPct val="115000"/>
              </a:lnSpc>
              <a:spcBef>
                <a:spcPts val="1200"/>
              </a:spcBef>
              <a:spcAft>
                <a:spcPts val="0"/>
              </a:spcAft>
              <a:buClr>
                <a:schemeClr val="dk1"/>
              </a:buClr>
              <a:buSzPts val="1100"/>
              <a:buFont typeface="Arial"/>
              <a:buNone/>
            </a:pPr>
            <a:r>
              <a:rPr lang="en" sz="1200">
                <a:solidFill>
                  <a:schemeClr val="dk1"/>
                </a:solidFill>
                <a:latin typeface="Lato"/>
                <a:ea typeface="Lato"/>
                <a:cs typeface="Lato"/>
                <a:sym typeface="Lato"/>
              </a:rPr>
              <a:t>That’s where our predictive model comes in. It’s designed to identify </a:t>
            </a:r>
            <a:r>
              <a:rPr lang="en" sz="1200" b="1">
                <a:solidFill>
                  <a:schemeClr val="dk1"/>
                </a:solidFill>
                <a:latin typeface="Lato"/>
                <a:ea typeface="Lato"/>
                <a:cs typeface="Lato"/>
                <a:sym typeface="Lato"/>
              </a:rPr>
              <a:t>new, creditworthy applicants </a:t>
            </a:r>
            <a:r>
              <a:rPr lang="en" sz="1200">
                <a:solidFill>
                  <a:schemeClr val="dk1"/>
                </a:solidFill>
                <a:latin typeface="Lato"/>
                <a:ea typeface="Lato"/>
                <a:cs typeface="Lato"/>
                <a:sym typeface="Lato"/>
              </a:rPr>
              <a:t>who might be overlooked by traditional scoring methods.</a:t>
            </a:r>
            <a:endParaRPr sz="1200">
              <a:solidFill>
                <a:schemeClr val="dk1"/>
              </a:solidFill>
              <a:latin typeface="Lato"/>
              <a:ea typeface="Lato"/>
              <a:cs typeface="Lato"/>
              <a:sym typeface="Lato"/>
            </a:endParaRPr>
          </a:p>
          <a:p>
            <a:pPr marL="0" lvl="0" indent="0" algn="l" rtl="0">
              <a:spcBef>
                <a:spcPts val="1200"/>
              </a:spcBef>
              <a:spcAft>
                <a:spcPts val="0"/>
              </a:spcAft>
              <a:buNone/>
            </a:pPr>
            <a:endParaRPr sz="1200">
              <a:solidFill>
                <a:schemeClr val="dk1"/>
              </a:solidFill>
              <a:latin typeface="Lato"/>
              <a:ea typeface="Lato"/>
              <a:cs typeface="Lato"/>
              <a:sym typeface="La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3404d9c4f8a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3404d9c4f8a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81000" marR="381000" lvl="0" indent="0" algn="l" rtl="0">
              <a:lnSpc>
                <a:spcPct val="115000"/>
              </a:lnSpc>
              <a:spcBef>
                <a:spcPts val="1200"/>
              </a:spcBef>
              <a:spcAft>
                <a:spcPts val="0"/>
              </a:spcAft>
              <a:buClr>
                <a:schemeClr val="dk1"/>
              </a:buClr>
              <a:buSzPts val="1100"/>
              <a:buFont typeface="Arial"/>
              <a:buNone/>
            </a:pPr>
            <a:r>
              <a:rPr lang="en" sz="1200" dirty="0">
                <a:solidFill>
                  <a:schemeClr val="dk1"/>
                </a:solidFill>
                <a:latin typeface="Lato"/>
                <a:ea typeface="Lato"/>
                <a:cs typeface="Lato"/>
                <a:sym typeface="Lato"/>
              </a:rPr>
              <a:t>With this model, HomeCredit could </a:t>
            </a:r>
            <a:r>
              <a:rPr lang="en" sz="1200" b="1" dirty="0">
                <a:solidFill>
                  <a:schemeClr val="dk1"/>
                </a:solidFill>
                <a:latin typeface="Lato"/>
                <a:ea typeface="Lato"/>
                <a:cs typeface="Lato"/>
                <a:sym typeface="Lato"/>
              </a:rPr>
              <a:t>increase security against default</a:t>
            </a:r>
            <a:r>
              <a:rPr lang="en" sz="1200" dirty="0">
                <a:solidFill>
                  <a:schemeClr val="dk1"/>
                </a:solidFill>
                <a:latin typeface="Lato"/>
                <a:ea typeface="Lato"/>
                <a:cs typeface="Lato"/>
                <a:sym typeface="Lato"/>
              </a:rPr>
              <a:t> by </a:t>
            </a:r>
            <a:r>
              <a:rPr lang="en" sz="1200" b="1" dirty="0">
                <a:solidFill>
                  <a:schemeClr val="dk1"/>
                </a:solidFill>
                <a:latin typeface="Lato"/>
                <a:ea typeface="Lato"/>
                <a:cs typeface="Lato"/>
                <a:sym typeface="Lato"/>
              </a:rPr>
              <a:t>29%. </a:t>
            </a:r>
            <a:r>
              <a:rPr lang="en" sz="1200" dirty="0">
                <a:solidFill>
                  <a:schemeClr val="dk1"/>
                </a:solidFill>
                <a:latin typeface="Lato"/>
                <a:ea typeface="Lato"/>
                <a:cs typeface="Lato"/>
                <a:sym typeface="Lato"/>
              </a:rPr>
              <a:t>And that </a:t>
            </a:r>
            <a:r>
              <a:rPr lang="en" sz="1200" b="1" dirty="0">
                <a:solidFill>
                  <a:schemeClr val="dk1"/>
                </a:solidFill>
                <a:latin typeface="Lato"/>
                <a:ea typeface="Lato"/>
                <a:cs typeface="Lato"/>
                <a:sym typeface="Lato"/>
              </a:rPr>
              <a:t>improvement</a:t>
            </a:r>
            <a:r>
              <a:rPr lang="en" sz="1200" dirty="0">
                <a:solidFill>
                  <a:schemeClr val="dk1"/>
                </a:solidFill>
                <a:latin typeface="Lato"/>
                <a:ea typeface="Lato"/>
                <a:cs typeface="Lato"/>
                <a:sym typeface="Lato"/>
              </a:rPr>
              <a:t> isn’t just a performance stat—it represents a tangible opportunity for business impact. That boost in risk mitigation could drive an estimated </a:t>
            </a:r>
            <a:r>
              <a:rPr lang="en" sz="1200" b="1" dirty="0">
                <a:solidFill>
                  <a:schemeClr val="dk1"/>
                </a:solidFill>
                <a:latin typeface="Lato"/>
                <a:ea typeface="Lato"/>
                <a:cs typeface="Lato"/>
                <a:sym typeface="Lato"/>
              </a:rPr>
              <a:t>$61 million</a:t>
            </a:r>
            <a:r>
              <a:rPr lang="en" sz="1200" dirty="0">
                <a:solidFill>
                  <a:schemeClr val="dk1"/>
                </a:solidFill>
                <a:latin typeface="Lato"/>
                <a:ea typeface="Lato"/>
                <a:cs typeface="Lato"/>
                <a:sym typeface="Lato"/>
              </a:rPr>
              <a:t> </a:t>
            </a:r>
            <a:r>
              <a:rPr lang="en" sz="1200" b="1" dirty="0">
                <a:solidFill>
                  <a:schemeClr val="dk1"/>
                </a:solidFill>
                <a:latin typeface="Lato"/>
                <a:ea typeface="Lato"/>
                <a:cs typeface="Lato"/>
                <a:sym typeface="Lato"/>
              </a:rPr>
              <a:t>in additional revenue. </a:t>
            </a:r>
            <a:endParaRPr sz="1200" dirty="0">
              <a:solidFill>
                <a:schemeClr val="dk1"/>
              </a:solidFill>
              <a:latin typeface="Lato"/>
              <a:ea typeface="Lato"/>
              <a:cs typeface="Lato"/>
              <a:sym typeface="Lato"/>
            </a:endParaRPr>
          </a:p>
          <a:p>
            <a:pPr marL="0" lvl="0" indent="0" algn="l" rtl="0">
              <a:spcBef>
                <a:spcPts val="1200"/>
              </a:spcBef>
              <a:spcAft>
                <a:spcPts val="0"/>
              </a:spcAft>
              <a:buNone/>
            </a:pPr>
            <a:endParaRPr sz="1200" dirty="0">
              <a:solidFill>
                <a:schemeClr val="dk1"/>
              </a:solidFill>
              <a:latin typeface="Lato"/>
              <a:ea typeface="Lato"/>
              <a:cs typeface="Lato"/>
              <a:sym typeface="La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3478742ff48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3478742ff4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81000" marR="381000" lvl="0" indent="0" algn="l" rtl="0">
              <a:lnSpc>
                <a:spcPct val="115000"/>
              </a:lnSpc>
              <a:spcBef>
                <a:spcPts val="1200"/>
              </a:spcBef>
              <a:spcAft>
                <a:spcPts val="0"/>
              </a:spcAft>
              <a:buClr>
                <a:schemeClr val="dk1"/>
              </a:buClr>
              <a:buSzPts val="1100"/>
              <a:buFont typeface="Arial"/>
              <a:buNone/>
            </a:pPr>
            <a:r>
              <a:rPr lang="en" sz="1200">
                <a:solidFill>
                  <a:schemeClr val="dk1"/>
                </a:solidFill>
                <a:latin typeface="Lato"/>
                <a:ea typeface="Lato"/>
                <a:cs typeface="Lato"/>
                <a:sym typeface="Lato"/>
              </a:rPr>
              <a:t>Bottom line? Our model expands access to credit in a way that’s smart, strategic, and aligned with HomeCredit’s mission to empower underserved communities by extending financing options to the unbanked population.</a:t>
            </a:r>
            <a:endParaRPr sz="1200">
              <a:solidFill>
                <a:schemeClr val="dk1"/>
              </a:solidFill>
              <a:latin typeface="Lato"/>
              <a:ea typeface="Lato"/>
              <a:cs typeface="Lato"/>
              <a:sym typeface="Lato"/>
            </a:endParaRPr>
          </a:p>
          <a:p>
            <a:pPr marL="381000" marR="381000" lvl="0" indent="0" algn="l" rtl="0">
              <a:lnSpc>
                <a:spcPct val="115000"/>
              </a:lnSpc>
              <a:spcBef>
                <a:spcPts val="1200"/>
              </a:spcBef>
              <a:spcAft>
                <a:spcPts val="0"/>
              </a:spcAft>
              <a:buClr>
                <a:schemeClr val="dk1"/>
              </a:buClr>
              <a:buSzPts val="1100"/>
              <a:buFont typeface="Arial"/>
              <a:buNone/>
            </a:pPr>
            <a:r>
              <a:rPr lang="en" sz="1200">
                <a:solidFill>
                  <a:schemeClr val="dk1"/>
                </a:solidFill>
                <a:latin typeface="Lato"/>
                <a:ea typeface="Lato"/>
                <a:cs typeface="Lato"/>
                <a:sym typeface="Lato"/>
              </a:rPr>
              <a:t>Now I’ll hand it over to Kyle to talk more about our model.</a:t>
            </a:r>
            <a:endParaRPr sz="1200">
              <a:solidFill>
                <a:schemeClr val="dk1"/>
              </a:solidFill>
              <a:latin typeface="Lato"/>
              <a:ea typeface="Lato"/>
              <a:cs typeface="Lato"/>
              <a:sym typeface="Lato"/>
            </a:endParaRPr>
          </a:p>
          <a:p>
            <a:pPr marL="0" lvl="0" indent="0" algn="l" rtl="0">
              <a:spcBef>
                <a:spcPts val="1200"/>
              </a:spcBef>
              <a:spcAft>
                <a:spcPts val="0"/>
              </a:spcAft>
              <a:buNone/>
            </a:pPr>
            <a:endParaRPr sz="1200">
              <a:solidFill>
                <a:schemeClr val="dk1"/>
              </a:solidFill>
              <a:latin typeface="Lato"/>
              <a:ea typeface="Lato"/>
              <a:cs typeface="Lato"/>
              <a:sym typeface="La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33b15297a00_0_3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33b15297a00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3404d9c4f8a_5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3404d9c4f8a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rPr>
              <a:t>-Thank you Lindsey.</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-Home Credit’s current application data captures a wide variety of information about potential customers, including up to 3 different external credit scores. Many potential customers had only 2 or less of these scores. The credit scores are of course strong predictors as to whether a customer will default or not.  However, it limits home credit from reaching populations who may understand how credit works, or are younger and have not been able to establish sufficient credit scores.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-To bridge this knowledge gap, we decided to incorporate the Bureau data into our new model. This was a much larger data set that captured the the customers transactional behaviour, rather than the information filled out on a single application.</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r>
              <a:rPr lang="en" dirty="0">
                <a:solidFill>
                  <a:schemeClr val="dk1"/>
                </a:solidFill>
              </a:rPr>
              <a:t>-This yielded some important insights.</a:t>
            </a: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None/>
            </a:pP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3dfb66bc4a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33dfb66bc4a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slide contains several of the top 15 features that our model relied upon to make its predictions. While credit scores were still a factor, as you can see our model does not just rely upon them.</a:t>
            </a:r>
            <a:endParaRPr/>
          </a:p>
          <a:p>
            <a:pPr marL="0" lvl="0" indent="0" algn="l" rtl="0">
              <a:spcBef>
                <a:spcPts val="0"/>
              </a:spcBef>
              <a:spcAft>
                <a:spcPts val="0"/>
              </a:spcAft>
              <a:buNone/>
            </a:pPr>
            <a:endParaRPr/>
          </a:p>
          <a:p>
            <a:pPr marL="0" lvl="0" indent="0" algn="l" rtl="0">
              <a:spcBef>
                <a:spcPts val="0"/>
              </a:spcBef>
              <a:spcAft>
                <a:spcPts val="0"/>
              </a:spcAft>
              <a:buNone/>
            </a:pPr>
            <a:r>
              <a:rPr lang="en"/>
              <a:t>-The AMT_ANNUITY column is one of the new factors from the bureau data that our model relied upon to make its predictions.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_1">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23850">
              <a:spcBef>
                <a:spcPts val="0"/>
              </a:spcBef>
              <a:spcAft>
                <a:spcPts val="0"/>
              </a:spcAft>
              <a:buClr>
                <a:schemeClr val="lt1"/>
              </a:buClr>
              <a:buSzPts val="15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1150">
              <a:spcBef>
                <a:spcPts val="0"/>
              </a:spcBef>
              <a:spcAft>
                <a:spcPts val="0"/>
              </a:spcAft>
              <a:buClr>
                <a:schemeClr val="lt1"/>
              </a:buClr>
              <a:buSzPts val="1300"/>
              <a:buChar char="■"/>
              <a:defRPr>
                <a:solidFill>
                  <a:schemeClr val="lt1"/>
                </a:solidFill>
              </a:defRPr>
            </a:lvl3pPr>
            <a:lvl4pPr marL="1828800" lvl="3" indent="-304800">
              <a:spcBef>
                <a:spcPts val="0"/>
              </a:spcBef>
              <a:spcAft>
                <a:spcPts val="0"/>
              </a:spcAft>
              <a:buClr>
                <a:schemeClr val="lt1"/>
              </a:buClr>
              <a:buSzPts val="12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2100">
              <a:spcBef>
                <a:spcPts val="0"/>
              </a:spcBef>
              <a:spcAft>
                <a:spcPts val="0"/>
              </a:spcAft>
              <a:buClr>
                <a:schemeClr val="lt1"/>
              </a:buClr>
              <a:buSzPts val="1000"/>
              <a:buChar char="■"/>
              <a:defRPr>
                <a:solidFill>
                  <a:schemeClr val="lt1"/>
                </a:solidFill>
              </a:defRPr>
            </a:lvl6pPr>
            <a:lvl7pPr marL="3200400" lvl="6" indent="-285750">
              <a:spcBef>
                <a:spcPts val="0"/>
              </a:spcBef>
              <a:spcAft>
                <a:spcPts val="0"/>
              </a:spcAft>
              <a:buClr>
                <a:schemeClr val="lt1"/>
              </a:buClr>
              <a:buSzPts val="9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3050">
              <a:spcBef>
                <a:spcPts val="0"/>
              </a:spcBef>
              <a:spcAft>
                <a:spcPts val="0"/>
              </a:spcAft>
              <a:buClr>
                <a:schemeClr val="lt1"/>
              </a:buClr>
              <a:buSzPts val="700"/>
              <a:buChar char="■"/>
              <a:defRPr>
                <a:solidFill>
                  <a:schemeClr val="lt1"/>
                </a:solidFill>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5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23850" algn="ctr">
              <a:spcBef>
                <a:spcPts val="0"/>
              </a:spcBef>
              <a:spcAft>
                <a:spcPts val="0"/>
              </a:spcAft>
              <a:buSzPts val="1500"/>
              <a:buChar char="●"/>
              <a:defRPr/>
            </a:lvl1pPr>
            <a:lvl2pPr marL="914400" lvl="1" indent="-317500" algn="ctr">
              <a:spcBef>
                <a:spcPts val="0"/>
              </a:spcBef>
              <a:spcAft>
                <a:spcPts val="0"/>
              </a:spcAft>
              <a:buSzPts val="1400"/>
              <a:buChar char="○"/>
              <a:defRPr/>
            </a:lvl2pPr>
            <a:lvl3pPr marL="1371600" lvl="2" indent="-311150" algn="ctr">
              <a:spcBef>
                <a:spcPts val="0"/>
              </a:spcBef>
              <a:spcAft>
                <a:spcPts val="0"/>
              </a:spcAft>
              <a:buSzPts val="1300"/>
              <a:buChar char="■"/>
              <a:defRPr/>
            </a:lvl3pPr>
            <a:lvl4pPr marL="1828800" lvl="3" indent="-304800" algn="ctr">
              <a:spcBef>
                <a:spcPts val="0"/>
              </a:spcBef>
              <a:spcAft>
                <a:spcPts val="0"/>
              </a:spcAft>
              <a:buSzPts val="1200"/>
              <a:buChar char="●"/>
              <a:defRPr/>
            </a:lvl4pPr>
            <a:lvl5pPr marL="2286000" lvl="4" indent="-298450" algn="ctr">
              <a:spcBef>
                <a:spcPts val="0"/>
              </a:spcBef>
              <a:spcAft>
                <a:spcPts val="0"/>
              </a:spcAft>
              <a:buSzPts val="1100"/>
              <a:buChar char="○"/>
              <a:defRPr/>
            </a:lvl5pPr>
            <a:lvl6pPr marL="2743200" lvl="5" indent="-292100" algn="ctr">
              <a:spcBef>
                <a:spcPts val="0"/>
              </a:spcBef>
              <a:spcAft>
                <a:spcPts val="0"/>
              </a:spcAft>
              <a:buSzPts val="1000"/>
              <a:buChar char="■"/>
              <a:defRPr/>
            </a:lvl6pPr>
            <a:lvl7pPr marL="3200400" lvl="6" indent="-285750" algn="ctr">
              <a:spcBef>
                <a:spcPts val="0"/>
              </a:spcBef>
              <a:spcAft>
                <a:spcPts val="0"/>
              </a:spcAft>
              <a:buSzPts val="900"/>
              <a:buChar char="●"/>
              <a:defRPr/>
            </a:lvl7pPr>
            <a:lvl8pPr marL="3657600" lvl="7" indent="-279400" algn="ctr">
              <a:spcBef>
                <a:spcPts val="0"/>
              </a:spcBef>
              <a:spcAft>
                <a:spcPts val="0"/>
              </a:spcAft>
              <a:buSzPts val="800"/>
              <a:buChar char="○"/>
              <a:defRPr/>
            </a:lvl8pPr>
            <a:lvl9pPr marL="4114800" lvl="8" indent="-273050" algn="ctr">
              <a:spcBef>
                <a:spcPts val="0"/>
              </a:spcBef>
              <a:spcAft>
                <a:spcPts val="0"/>
              </a:spcAft>
              <a:buSzPts val="7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p:cSld name="BLANK_2">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95"/>
        <p:cNvGrpSpPr/>
        <p:nvPr/>
      </p:nvGrpSpPr>
      <p:grpSpPr>
        <a:xfrm>
          <a:off x="0" y="0"/>
          <a:ext cx="0" cy="0"/>
          <a:chOff x="0" y="0"/>
          <a:chExt cx="0" cy="0"/>
        </a:xfrm>
      </p:grpSpPr>
      <p:sp>
        <p:nvSpPr>
          <p:cNvPr id="96" name="Google Shape;96;p25"/>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98" name="Google Shape;98;p25"/>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99" name="Google Shape;99;p25"/>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00" name="Google Shape;100;p25"/>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01" name="Google Shape;101;p25"/>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02" name="Google Shape;102;p25"/>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03" name="Google Shape;103;p25"/>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104"/>
        <p:cNvGrpSpPr/>
        <p:nvPr/>
      </p:nvGrpSpPr>
      <p:grpSpPr>
        <a:xfrm>
          <a:off x="0" y="0"/>
          <a:ext cx="0" cy="0"/>
          <a:chOff x="0" y="0"/>
          <a:chExt cx="0" cy="0"/>
        </a:xfrm>
      </p:grpSpPr>
      <p:sp>
        <p:nvSpPr>
          <p:cNvPr id="105" name="Google Shape;10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6" name="Google Shape;106;p26"/>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07" name="Google Shape;107;p26"/>
          <p:cNvSpPr>
            <a:spLocks noGrp="1"/>
          </p:cNvSpPr>
          <p:nvPr>
            <p:ph type="pic" idx="2"/>
          </p:nvPr>
        </p:nvSpPr>
        <p:spPr>
          <a:xfrm>
            <a:off x="4992024" y="1152775"/>
            <a:ext cx="3840300" cy="3416400"/>
          </a:xfrm>
          <a:prstGeom prst="rect">
            <a:avLst/>
          </a:prstGeom>
          <a:noFill/>
          <a:ln>
            <a:noFill/>
          </a:ln>
        </p:spPr>
      </p:sp>
      <p:sp>
        <p:nvSpPr>
          <p:cNvPr id="108" name="Google Shape;108;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 big ideas">
  <p:cSld name="CUSTOM_1_1">
    <p:spTree>
      <p:nvGrpSpPr>
        <p:cNvPr id="1" name="Shape 109"/>
        <p:cNvGrpSpPr/>
        <p:nvPr/>
      </p:nvGrpSpPr>
      <p:grpSpPr>
        <a:xfrm>
          <a:off x="0" y="0"/>
          <a:ext cx="0" cy="0"/>
          <a:chOff x="0" y="0"/>
          <a:chExt cx="0" cy="0"/>
        </a:xfrm>
      </p:grpSpPr>
      <p:sp>
        <p:nvSpPr>
          <p:cNvPr id="110" name="Google Shape;110;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1" name="Google Shape;111;p27"/>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12" name="Google Shape;112;p27"/>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13" name="Google Shape;113;p27"/>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14" name="Google Shape;114;p27"/>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15" name="Google Shape;115;p27"/>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ree big ideas">
  <p:cSld name="CUSTOM_2_2">
    <p:spTree>
      <p:nvGrpSpPr>
        <p:cNvPr id="1" name="Shape 116"/>
        <p:cNvGrpSpPr/>
        <p:nvPr/>
      </p:nvGrpSpPr>
      <p:grpSpPr>
        <a:xfrm>
          <a:off x="0" y="0"/>
          <a:ext cx="0" cy="0"/>
          <a:chOff x="0" y="0"/>
          <a:chExt cx="0" cy="0"/>
        </a:xfrm>
      </p:grpSpPr>
      <p:sp>
        <p:nvSpPr>
          <p:cNvPr id="117" name="Google Shape;117;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18" name="Google Shape;118;p28"/>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19" name="Google Shape;119;p28"/>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20" name="Google Shape;120;p28"/>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Char char="●"/>
              <a:defRPr/>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21" name="Google Shape;121;p28"/>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22" name="Google Shape;122;p28"/>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23" name="Google Shape;123;p28"/>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24" name="Google Shape;124;p28"/>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125"/>
        <p:cNvGrpSpPr/>
        <p:nvPr/>
      </p:nvGrpSpPr>
      <p:grpSpPr>
        <a:xfrm>
          <a:off x="0" y="0"/>
          <a:ext cx="0" cy="0"/>
          <a:chOff x="0" y="0"/>
          <a:chExt cx="0" cy="0"/>
        </a:xfrm>
      </p:grpSpPr>
      <p:sp>
        <p:nvSpPr>
          <p:cNvPr id="126" name="Google Shape;126;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27" name="Google Shape;127;p29"/>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28" name="Google Shape;128;p29"/>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29" name="Google Shape;129;p29"/>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30" name="Google Shape;130;p29"/>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1150">
              <a:spcBef>
                <a:spcPts val="0"/>
              </a:spcBef>
              <a:spcAft>
                <a:spcPts val="0"/>
              </a:spcAft>
              <a:buSzPts val="1300"/>
              <a:buChar char="■"/>
              <a:defRPr/>
            </a:lvl3pPr>
            <a:lvl4pPr marL="1828800" lvl="3" indent="-304800">
              <a:spcBef>
                <a:spcPts val="0"/>
              </a:spcBef>
              <a:spcAft>
                <a:spcPts val="0"/>
              </a:spcAft>
              <a:buSzPts val="1200"/>
              <a:buChar char="●"/>
              <a:defRPr/>
            </a:lvl4pPr>
            <a:lvl5pPr marL="2286000" lvl="4" indent="-298450">
              <a:spcBef>
                <a:spcPts val="0"/>
              </a:spcBef>
              <a:spcAft>
                <a:spcPts val="0"/>
              </a:spcAft>
              <a:buSzPts val="1100"/>
              <a:buChar char="○"/>
              <a:defRPr/>
            </a:lvl5pPr>
            <a:lvl6pPr marL="2743200" lvl="5" indent="-292100">
              <a:spcBef>
                <a:spcPts val="0"/>
              </a:spcBef>
              <a:spcAft>
                <a:spcPts val="0"/>
              </a:spcAft>
              <a:buSzPts val="1000"/>
              <a:buChar char="■"/>
              <a:defRPr/>
            </a:lvl6pPr>
            <a:lvl7pPr marL="3200400" lvl="6" indent="-285750">
              <a:spcBef>
                <a:spcPts val="0"/>
              </a:spcBef>
              <a:spcAft>
                <a:spcPts val="0"/>
              </a:spcAft>
              <a:buSzPts val="900"/>
              <a:buChar char="●"/>
              <a:defRPr/>
            </a:lvl7pPr>
            <a:lvl8pPr marL="3657600" lvl="7" indent="-279400">
              <a:spcBef>
                <a:spcPts val="0"/>
              </a:spcBef>
              <a:spcAft>
                <a:spcPts val="0"/>
              </a:spcAft>
              <a:buSzPts val="800"/>
              <a:buChar char="○"/>
              <a:defRPr/>
            </a:lvl8pPr>
            <a:lvl9pPr marL="4114800" lvl="8" indent="-273050">
              <a:spcBef>
                <a:spcPts val="0"/>
              </a:spcBef>
              <a:spcAft>
                <a:spcPts val="0"/>
              </a:spcAft>
              <a:buSzPts val="700"/>
              <a:buChar char="■"/>
              <a:defRPr/>
            </a:lvl9pPr>
          </a:lstStyle>
          <a:p>
            <a:endParaRPr/>
          </a:p>
        </p:txBody>
      </p:sp>
      <p:sp>
        <p:nvSpPr>
          <p:cNvPr id="131" name="Google Shape;131;p29"/>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32" name="Google Shape;132;p29"/>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33" name="Google Shape;133;p29"/>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34" name="Google Shape;134;p29"/>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135" name="Google Shape;135;p29"/>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136"/>
        <p:cNvGrpSpPr/>
        <p:nvPr/>
      </p:nvGrpSpPr>
      <p:grpSpPr>
        <a:xfrm>
          <a:off x="0" y="0"/>
          <a:ext cx="0" cy="0"/>
          <a:chOff x="0" y="0"/>
          <a:chExt cx="0" cy="0"/>
        </a:xfrm>
      </p:grpSpPr>
      <p:sp>
        <p:nvSpPr>
          <p:cNvPr id="137" name="Google Shape;137;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8" name="Google Shape;138;p3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9" name="Google Shape;139;p30"/>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140"/>
        <p:cNvGrpSpPr/>
        <p:nvPr/>
      </p:nvGrpSpPr>
      <p:grpSpPr>
        <a:xfrm>
          <a:off x="0" y="0"/>
          <a:ext cx="0" cy="0"/>
          <a:chOff x="0" y="0"/>
          <a:chExt cx="0" cy="0"/>
        </a:xfrm>
      </p:grpSpPr>
      <p:sp>
        <p:nvSpPr>
          <p:cNvPr id="141" name="Google Shape;141;p31"/>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42" name="Google Shape;142;p31"/>
          <p:cNvSpPr>
            <a:spLocks noGrp="1"/>
          </p:cNvSpPr>
          <p:nvPr>
            <p:ph type="pic" idx="2"/>
          </p:nvPr>
        </p:nvSpPr>
        <p:spPr>
          <a:xfrm>
            <a:off x="4804825" y="1133300"/>
            <a:ext cx="4027500" cy="2392800"/>
          </a:xfrm>
          <a:prstGeom prst="rect">
            <a:avLst/>
          </a:prstGeom>
          <a:noFill/>
          <a:ln>
            <a:noFill/>
          </a:ln>
        </p:spPr>
      </p:sp>
      <p:sp>
        <p:nvSpPr>
          <p:cNvPr id="143" name="Google Shape;143;p31"/>
          <p:cNvSpPr>
            <a:spLocks noGrp="1"/>
          </p:cNvSpPr>
          <p:nvPr>
            <p:ph type="pic" idx="3"/>
          </p:nvPr>
        </p:nvSpPr>
        <p:spPr>
          <a:xfrm>
            <a:off x="311725" y="1133300"/>
            <a:ext cx="4027500" cy="2392800"/>
          </a:xfrm>
          <a:prstGeom prst="rect">
            <a:avLst/>
          </a:prstGeom>
          <a:noFill/>
          <a:ln>
            <a:noFill/>
          </a:ln>
        </p:spPr>
      </p:sp>
      <p:sp>
        <p:nvSpPr>
          <p:cNvPr id="144" name="Google Shape;144;p31"/>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45" name="Google Shape;145;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46" name="Google Shape;146;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7" name="Google Shape;147;p31"/>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148" name="Google Shape;148;p31"/>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149"/>
        <p:cNvGrpSpPr/>
        <p:nvPr/>
      </p:nvGrpSpPr>
      <p:grpSpPr>
        <a:xfrm>
          <a:off x="0" y="0"/>
          <a:ext cx="0" cy="0"/>
          <a:chOff x="0" y="0"/>
          <a:chExt cx="0" cy="0"/>
        </a:xfrm>
      </p:grpSpPr>
      <p:sp>
        <p:nvSpPr>
          <p:cNvPr id="150" name="Google Shape;150;p32"/>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51" name="Google Shape;151;p32"/>
          <p:cNvSpPr>
            <a:spLocks noGrp="1"/>
          </p:cNvSpPr>
          <p:nvPr>
            <p:ph type="pic" idx="2"/>
          </p:nvPr>
        </p:nvSpPr>
        <p:spPr>
          <a:xfrm>
            <a:off x="6205225" y="1128325"/>
            <a:ext cx="2627100" cy="2273100"/>
          </a:xfrm>
          <a:prstGeom prst="rect">
            <a:avLst/>
          </a:prstGeom>
          <a:noFill/>
          <a:ln>
            <a:noFill/>
          </a:ln>
        </p:spPr>
      </p:sp>
      <p:sp>
        <p:nvSpPr>
          <p:cNvPr id="152" name="Google Shape;152;p32"/>
          <p:cNvSpPr>
            <a:spLocks noGrp="1"/>
          </p:cNvSpPr>
          <p:nvPr>
            <p:ph type="pic" idx="3"/>
          </p:nvPr>
        </p:nvSpPr>
        <p:spPr>
          <a:xfrm>
            <a:off x="311725" y="1128325"/>
            <a:ext cx="2627100" cy="2273100"/>
          </a:xfrm>
          <a:prstGeom prst="rect">
            <a:avLst/>
          </a:prstGeom>
          <a:noFill/>
          <a:ln>
            <a:noFill/>
          </a:ln>
        </p:spPr>
      </p:sp>
      <p:sp>
        <p:nvSpPr>
          <p:cNvPr id="153" name="Google Shape;153;p32"/>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54" name="Google Shape;154;p32"/>
          <p:cNvSpPr>
            <a:spLocks noGrp="1"/>
          </p:cNvSpPr>
          <p:nvPr>
            <p:ph type="pic" idx="5"/>
          </p:nvPr>
        </p:nvSpPr>
        <p:spPr>
          <a:xfrm>
            <a:off x="3255250" y="1128325"/>
            <a:ext cx="2627100" cy="2273100"/>
          </a:xfrm>
          <a:prstGeom prst="rect">
            <a:avLst/>
          </a:prstGeom>
          <a:noFill/>
          <a:ln>
            <a:noFill/>
          </a:ln>
        </p:spPr>
      </p:sp>
      <p:sp>
        <p:nvSpPr>
          <p:cNvPr id="155" name="Google Shape;155;p32"/>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56" name="Google Shape;156;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57" name="Google Shape;157;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8" name="Google Shape;158;p32"/>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159" name="Google Shape;159;p32"/>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160" name="Google Shape;160;p32"/>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161"/>
        <p:cNvGrpSpPr/>
        <p:nvPr/>
      </p:nvGrpSpPr>
      <p:grpSpPr>
        <a:xfrm>
          <a:off x="0" y="0"/>
          <a:ext cx="0" cy="0"/>
          <a:chOff x="0" y="0"/>
          <a:chExt cx="0" cy="0"/>
        </a:xfrm>
      </p:grpSpPr>
      <p:sp>
        <p:nvSpPr>
          <p:cNvPr id="162" name="Google Shape;162;p33"/>
          <p:cNvSpPr>
            <a:spLocks noGrp="1"/>
          </p:cNvSpPr>
          <p:nvPr>
            <p:ph type="pic" idx="2"/>
          </p:nvPr>
        </p:nvSpPr>
        <p:spPr>
          <a:xfrm>
            <a:off x="311700" y="445025"/>
            <a:ext cx="8520600" cy="4218300"/>
          </a:xfrm>
          <a:prstGeom prst="rect">
            <a:avLst/>
          </a:prstGeom>
          <a:noFill/>
          <a:ln>
            <a:noFill/>
          </a:ln>
        </p:spPr>
      </p:sp>
      <p:sp>
        <p:nvSpPr>
          <p:cNvPr id="163" name="Google Shape;163;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164"/>
        <p:cNvGrpSpPr/>
        <p:nvPr/>
      </p:nvGrpSpPr>
      <p:grpSpPr>
        <a:xfrm>
          <a:off x="0" y="0"/>
          <a:ext cx="0" cy="0"/>
          <a:chOff x="0" y="0"/>
          <a:chExt cx="0" cy="0"/>
        </a:xfrm>
      </p:grpSpPr>
      <p:sp>
        <p:nvSpPr>
          <p:cNvPr id="165" name="Google Shape;165;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66" name="Google Shape;166;p34"/>
          <p:cNvSpPr>
            <a:spLocks noGrp="1"/>
          </p:cNvSpPr>
          <p:nvPr>
            <p:ph type="pic" idx="2"/>
          </p:nvPr>
        </p:nvSpPr>
        <p:spPr>
          <a:xfrm>
            <a:off x="3389600" y="118913"/>
            <a:ext cx="1643700" cy="1535100"/>
          </a:xfrm>
          <a:prstGeom prst="rect">
            <a:avLst/>
          </a:prstGeom>
          <a:noFill/>
          <a:ln>
            <a:noFill/>
          </a:ln>
        </p:spPr>
      </p:sp>
      <p:sp>
        <p:nvSpPr>
          <p:cNvPr id="167" name="Google Shape;167;p34"/>
          <p:cNvSpPr>
            <a:spLocks noGrp="1"/>
          </p:cNvSpPr>
          <p:nvPr>
            <p:ph type="pic" idx="3"/>
          </p:nvPr>
        </p:nvSpPr>
        <p:spPr>
          <a:xfrm>
            <a:off x="5195935" y="118913"/>
            <a:ext cx="1643700" cy="1535100"/>
          </a:xfrm>
          <a:prstGeom prst="rect">
            <a:avLst/>
          </a:prstGeom>
          <a:noFill/>
          <a:ln>
            <a:noFill/>
          </a:ln>
        </p:spPr>
      </p:sp>
      <p:sp>
        <p:nvSpPr>
          <p:cNvPr id="168" name="Google Shape;168;p34"/>
          <p:cNvSpPr>
            <a:spLocks noGrp="1"/>
          </p:cNvSpPr>
          <p:nvPr>
            <p:ph type="pic" idx="4"/>
          </p:nvPr>
        </p:nvSpPr>
        <p:spPr>
          <a:xfrm>
            <a:off x="7002270" y="118913"/>
            <a:ext cx="1643700" cy="1535100"/>
          </a:xfrm>
          <a:prstGeom prst="rect">
            <a:avLst/>
          </a:prstGeom>
          <a:noFill/>
          <a:ln>
            <a:noFill/>
          </a:ln>
        </p:spPr>
      </p:sp>
      <p:sp>
        <p:nvSpPr>
          <p:cNvPr id="169" name="Google Shape;169;p34"/>
          <p:cNvSpPr>
            <a:spLocks noGrp="1"/>
          </p:cNvSpPr>
          <p:nvPr>
            <p:ph type="pic" idx="5"/>
          </p:nvPr>
        </p:nvSpPr>
        <p:spPr>
          <a:xfrm>
            <a:off x="3389588" y="1804212"/>
            <a:ext cx="1643700" cy="1535100"/>
          </a:xfrm>
          <a:prstGeom prst="rect">
            <a:avLst/>
          </a:prstGeom>
          <a:noFill/>
          <a:ln>
            <a:noFill/>
          </a:ln>
        </p:spPr>
      </p:sp>
      <p:sp>
        <p:nvSpPr>
          <p:cNvPr id="170" name="Google Shape;170;p34"/>
          <p:cNvSpPr>
            <a:spLocks noGrp="1"/>
          </p:cNvSpPr>
          <p:nvPr>
            <p:ph type="pic" idx="6"/>
          </p:nvPr>
        </p:nvSpPr>
        <p:spPr>
          <a:xfrm>
            <a:off x="5195922" y="1804212"/>
            <a:ext cx="1643700" cy="1535100"/>
          </a:xfrm>
          <a:prstGeom prst="rect">
            <a:avLst/>
          </a:prstGeom>
          <a:noFill/>
          <a:ln>
            <a:noFill/>
          </a:ln>
        </p:spPr>
      </p:sp>
      <p:sp>
        <p:nvSpPr>
          <p:cNvPr id="171" name="Google Shape;171;p34"/>
          <p:cNvSpPr>
            <a:spLocks noGrp="1"/>
          </p:cNvSpPr>
          <p:nvPr>
            <p:ph type="pic" idx="7"/>
          </p:nvPr>
        </p:nvSpPr>
        <p:spPr>
          <a:xfrm>
            <a:off x="7002257" y="1804212"/>
            <a:ext cx="1643700" cy="1535100"/>
          </a:xfrm>
          <a:prstGeom prst="rect">
            <a:avLst/>
          </a:prstGeom>
          <a:noFill/>
          <a:ln>
            <a:noFill/>
          </a:ln>
        </p:spPr>
      </p:sp>
      <p:sp>
        <p:nvSpPr>
          <p:cNvPr id="172" name="Google Shape;172;p34"/>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3" name="Google Shape;173;p34"/>
          <p:cNvSpPr>
            <a:spLocks noGrp="1"/>
          </p:cNvSpPr>
          <p:nvPr>
            <p:ph type="pic" idx="8"/>
          </p:nvPr>
        </p:nvSpPr>
        <p:spPr>
          <a:xfrm>
            <a:off x="3389588" y="3489487"/>
            <a:ext cx="1643700" cy="1535100"/>
          </a:xfrm>
          <a:prstGeom prst="rect">
            <a:avLst/>
          </a:prstGeom>
          <a:noFill/>
          <a:ln>
            <a:noFill/>
          </a:ln>
        </p:spPr>
      </p:sp>
      <p:sp>
        <p:nvSpPr>
          <p:cNvPr id="174" name="Google Shape;174;p34"/>
          <p:cNvSpPr>
            <a:spLocks noGrp="1"/>
          </p:cNvSpPr>
          <p:nvPr>
            <p:ph type="pic" idx="9"/>
          </p:nvPr>
        </p:nvSpPr>
        <p:spPr>
          <a:xfrm>
            <a:off x="5195922" y="3489487"/>
            <a:ext cx="1643700" cy="1535100"/>
          </a:xfrm>
          <a:prstGeom prst="rect">
            <a:avLst/>
          </a:prstGeom>
          <a:noFill/>
          <a:ln>
            <a:noFill/>
          </a:ln>
        </p:spPr>
      </p:sp>
      <p:sp>
        <p:nvSpPr>
          <p:cNvPr id="175" name="Google Shape;175;p34"/>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p:cSld name="BLANK_1">
    <p:spTree>
      <p:nvGrpSpPr>
        <p:cNvPr id="1" name="Shape 176"/>
        <p:cNvGrpSpPr/>
        <p:nvPr/>
      </p:nvGrpSpPr>
      <p:grpSpPr>
        <a:xfrm>
          <a:off x="0" y="0"/>
          <a:ext cx="0" cy="0"/>
          <a:chOff x="0" y="0"/>
          <a:chExt cx="0" cy="0"/>
        </a:xfrm>
      </p:grpSpPr>
      <p:sp>
        <p:nvSpPr>
          <p:cNvPr id="177" name="Google Shape;177;p35"/>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178" name="Google Shape;178;p35"/>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a:endParaRPr/>
          </a:p>
        </p:txBody>
      </p:sp>
      <p:sp>
        <p:nvSpPr>
          <p:cNvPr id="179" name="Google Shape;179;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37">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secHead">
  <p:cSld name="SECTION_HEADER">
    <p:spTree>
      <p:nvGrpSpPr>
        <p:cNvPr id="1" name="Shape 180"/>
        <p:cNvGrpSpPr/>
        <p:nvPr/>
      </p:nvGrpSpPr>
      <p:grpSpPr>
        <a:xfrm>
          <a:off x="0" y="0"/>
          <a:ext cx="0" cy="0"/>
          <a:chOff x="0" y="0"/>
          <a:chExt cx="0" cy="0"/>
        </a:xfrm>
      </p:grpSpPr>
      <p:sp>
        <p:nvSpPr>
          <p:cNvPr id="181" name="Google Shape;181;p36"/>
          <p:cNvSpPr txBox="1">
            <a:spLocks noGrp="1"/>
          </p:cNvSpPr>
          <p:nvPr>
            <p:ph type="title"/>
          </p:nvPr>
        </p:nvSpPr>
        <p:spPr>
          <a:xfrm>
            <a:off x="632850" y="1124700"/>
            <a:ext cx="7878300" cy="17415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2" name="Google Shape;182;p36"/>
          <p:cNvSpPr txBox="1">
            <a:spLocks noGrp="1"/>
          </p:cNvSpPr>
          <p:nvPr>
            <p:ph type="body" idx="1"/>
          </p:nvPr>
        </p:nvSpPr>
        <p:spPr>
          <a:xfrm>
            <a:off x="4064100" y="4335200"/>
            <a:ext cx="1015800" cy="266100"/>
          </a:xfrm>
          <a:prstGeom prst="rect">
            <a:avLst/>
          </a:prstGeom>
          <a:ln w="9525" cap="flat" cmpd="sng">
            <a:solidFill>
              <a:schemeClr val="dk1"/>
            </a:solidFill>
            <a:prstDash val="solid"/>
            <a:round/>
            <a:headEnd type="none" w="sm" len="sm"/>
            <a:tailEnd type="none" w="sm" len="sm"/>
          </a:ln>
        </p:spPr>
        <p:txBody>
          <a:bodyPr spcFirstLastPara="1" wrap="square" lIns="0" tIns="0" rIns="0" bIns="0" anchor="ctr" anchorCtr="0">
            <a:noAutofit/>
          </a:bodyPr>
          <a:lstStyle>
            <a:lvl1pPr marL="457200" lvl="0" indent="-298450">
              <a:spcBef>
                <a:spcPts val="0"/>
              </a:spcBef>
              <a:spcAft>
                <a:spcPts val="0"/>
              </a:spcAft>
              <a:buSzPts val="1100"/>
              <a:buFont typeface="Barlow Medium"/>
              <a:buChar char="●"/>
              <a:defRPr sz="1100">
                <a:latin typeface="Barlow Medium"/>
                <a:ea typeface="Barlow Medium"/>
                <a:cs typeface="Barlow Medium"/>
                <a:sym typeface="Barlow Medium"/>
              </a:defRPr>
            </a:lvl1pPr>
            <a:lvl2pPr marL="914400" lvl="1" indent="-298450">
              <a:spcBef>
                <a:spcPts val="0"/>
              </a:spcBef>
              <a:spcAft>
                <a:spcPts val="0"/>
              </a:spcAft>
              <a:buSzPts val="1100"/>
              <a:buFont typeface="Barlow Medium"/>
              <a:buChar char="○"/>
              <a:defRPr sz="1100">
                <a:latin typeface="Barlow Medium"/>
                <a:ea typeface="Barlow Medium"/>
                <a:cs typeface="Barlow Medium"/>
                <a:sym typeface="Barlow Medium"/>
              </a:defRPr>
            </a:lvl2pPr>
            <a:lvl3pPr marL="1371600" lvl="2" indent="-298450">
              <a:spcBef>
                <a:spcPts val="0"/>
              </a:spcBef>
              <a:spcAft>
                <a:spcPts val="0"/>
              </a:spcAft>
              <a:buSzPts val="1100"/>
              <a:buFont typeface="Barlow Medium"/>
              <a:buChar char="■"/>
              <a:defRPr sz="1100">
                <a:latin typeface="Barlow Medium"/>
                <a:ea typeface="Barlow Medium"/>
                <a:cs typeface="Barlow Medium"/>
                <a:sym typeface="Barlow Medium"/>
              </a:defRPr>
            </a:lvl3pPr>
            <a:lvl4pPr marL="1828800" lvl="3" indent="-298450">
              <a:spcBef>
                <a:spcPts val="0"/>
              </a:spcBef>
              <a:spcAft>
                <a:spcPts val="0"/>
              </a:spcAft>
              <a:buSzPts val="1100"/>
              <a:buFont typeface="Barlow Medium"/>
              <a:buChar char="●"/>
              <a:defRPr sz="1100">
                <a:latin typeface="Barlow Medium"/>
                <a:ea typeface="Barlow Medium"/>
                <a:cs typeface="Barlow Medium"/>
                <a:sym typeface="Barlow Medium"/>
              </a:defRPr>
            </a:lvl4pPr>
            <a:lvl5pPr marL="2286000" lvl="4" indent="-298450">
              <a:spcBef>
                <a:spcPts val="0"/>
              </a:spcBef>
              <a:spcAft>
                <a:spcPts val="0"/>
              </a:spcAft>
              <a:buSzPts val="1100"/>
              <a:buFont typeface="Barlow Medium"/>
              <a:buChar char="○"/>
              <a:defRPr>
                <a:latin typeface="Barlow Medium"/>
                <a:ea typeface="Barlow Medium"/>
                <a:cs typeface="Barlow Medium"/>
                <a:sym typeface="Barlow Medium"/>
              </a:defRPr>
            </a:lvl5pPr>
            <a:lvl6pPr marL="2743200" lvl="5" indent="-298450">
              <a:spcBef>
                <a:spcPts val="0"/>
              </a:spcBef>
              <a:spcAft>
                <a:spcPts val="0"/>
              </a:spcAft>
              <a:buSzPts val="1100"/>
              <a:buFont typeface="Barlow Medium"/>
              <a:buChar char="■"/>
              <a:defRPr sz="1100">
                <a:latin typeface="Barlow Medium"/>
                <a:ea typeface="Barlow Medium"/>
                <a:cs typeface="Barlow Medium"/>
                <a:sym typeface="Barlow Medium"/>
              </a:defRPr>
            </a:lvl6pPr>
            <a:lvl7pPr marL="3200400" lvl="6" indent="-298450">
              <a:spcBef>
                <a:spcPts val="0"/>
              </a:spcBef>
              <a:spcAft>
                <a:spcPts val="0"/>
              </a:spcAft>
              <a:buSzPts val="1100"/>
              <a:buFont typeface="Barlow Medium"/>
              <a:buChar char="●"/>
              <a:defRPr sz="1100">
                <a:latin typeface="Barlow Medium"/>
                <a:ea typeface="Barlow Medium"/>
                <a:cs typeface="Barlow Medium"/>
                <a:sym typeface="Barlow Medium"/>
              </a:defRPr>
            </a:lvl7pPr>
            <a:lvl8pPr marL="3657600" lvl="7" indent="-298450">
              <a:spcBef>
                <a:spcPts val="0"/>
              </a:spcBef>
              <a:spcAft>
                <a:spcPts val="0"/>
              </a:spcAft>
              <a:buSzPts val="1100"/>
              <a:buFont typeface="Barlow Medium"/>
              <a:buChar char="○"/>
              <a:defRPr sz="1100">
                <a:latin typeface="Barlow Medium"/>
                <a:ea typeface="Barlow Medium"/>
                <a:cs typeface="Barlow Medium"/>
                <a:sym typeface="Barlow Medium"/>
              </a:defRPr>
            </a:lvl8pPr>
            <a:lvl9pPr marL="4114800" lvl="8" indent="-298450">
              <a:spcBef>
                <a:spcPts val="0"/>
              </a:spcBef>
              <a:spcAft>
                <a:spcPts val="0"/>
              </a:spcAft>
              <a:buSzPts val="1100"/>
              <a:buFont typeface="Barlow Medium"/>
              <a:buChar char="■"/>
              <a:defRPr sz="1100">
                <a:latin typeface="Barlow Medium"/>
                <a:ea typeface="Barlow Medium"/>
                <a:cs typeface="Barlow Medium"/>
                <a:sym typeface="Barlow Medium"/>
              </a:defRPr>
            </a:lvl9pPr>
          </a:lstStyle>
          <a:p>
            <a:endParaRPr/>
          </a:p>
        </p:txBody>
      </p:sp>
      <p:sp>
        <p:nvSpPr>
          <p:cNvPr id="183" name="Google Shape;183;p36"/>
          <p:cNvSpPr txBox="1">
            <a:spLocks noGrp="1"/>
          </p:cNvSpPr>
          <p:nvPr>
            <p:ph type="subTitle" idx="2"/>
          </p:nvPr>
        </p:nvSpPr>
        <p:spPr>
          <a:xfrm>
            <a:off x="2857500" y="2902000"/>
            <a:ext cx="3765600" cy="9348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184" name="Google Shape;184;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Agenda / Content" type="tx">
  <p:cSld name="TITLE_AND_BODY">
    <p:bg>
      <p:bgPr>
        <a:solidFill>
          <a:schemeClr val="accent4"/>
        </a:solidFill>
        <a:effectLst/>
      </p:bgPr>
    </p:bg>
    <p:spTree>
      <p:nvGrpSpPr>
        <p:cNvPr id="1" name="Shape 185"/>
        <p:cNvGrpSpPr/>
        <p:nvPr/>
      </p:nvGrpSpPr>
      <p:grpSpPr>
        <a:xfrm>
          <a:off x="0" y="0"/>
          <a:ext cx="0" cy="0"/>
          <a:chOff x="0" y="0"/>
          <a:chExt cx="0" cy="0"/>
        </a:xfrm>
      </p:grpSpPr>
      <p:sp>
        <p:nvSpPr>
          <p:cNvPr id="186" name="Google Shape;186;p37"/>
          <p:cNvSpPr txBox="1">
            <a:spLocks noGrp="1"/>
          </p:cNvSpPr>
          <p:nvPr>
            <p:ph type="subTitle" idx="1"/>
          </p:nvPr>
        </p:nvSpPr>
        <p:spPr>
          <a:xfrm>
            <a:off x="475075" y="309225"/>
            <a:ext cx="3655200" cy="357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a:endParaRPr/>
          </a:p>
        </p:txBody>
      </p:sp>
      <p:sp>
        <p:nvSpPr>
          <p:cNvPr id="187" name="Google Shape;187;p37"/>
          <p:cNvSpPr txBox="1">
            <a:spLocks noGrp="1"/>
          </p:cNvSpPr>
          <p:nvPr>
            <p:ph type="body" idx="2"/>
          </p:nvPr>
        </p:nvSpPr>
        <p:spPr>
          <a:xfrm>
            <a:off x="711097" y="980554"/>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188" name="Google Shape;188;p37"/>
          <p:cNvSpPr txBox="1">
            <a:spLocks noGrp="1"/>
          </p:cNvSpPr>
          <p:nvPr>
            <p:ph type="subTitle" idx="3"/>
          </p:nvPr>
        </p:nvSpPr>
        <p:spPr>
          <a:xfrm>
            <a:off x="1699221" y="980279"/>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189" name="Google Shape;189;p37"/>
          <p:cNvSpPr txBox="1">
            <a:spLocks noGrp="1"/>
          </p:cNvSpPr>
          <p:nvPr>
            <p:ph type="body" idx="4"/>
          </p:nvPr>
        </p:nvSpPr>
        <p:spPr>
          <a:xfrm>
            <a:off x="2285797" y="1226054"/>
            <a:ext cx="1775700" cy="1108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90" name="Google Shape;190;p37"/>
          <p:cNvSpPr txBox="1">
            <a:spLocks noGrp="1"/>
          </p:cNvSpPr>
          <p:nvPr>
            <p:ph type="body" idx="5"/>
          </p:nvPr>
        </p:nvSpPr>
        <p:spPr>
          <a:xfrm>
            <a:off x="711097" y="2222666"/>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191" name="Google Shape;191;p37"/>
          <p:cNvSpPr txBox="1">
            <a:spLocks noGrp="1"/>
          </p:cNvSpPr>
          <p:nvPr>
            <p:ph type="subTitle" idx="6"/>
          </p:nvPr>
        </p:nvSpPr>
        <p:spPr>
          <a:xfrm>
            <a:off x="1699221" y="2222391"/>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192" name="Google Shape;192;p37"/>
          <p:cNvSpPr txBox="1">
            <a:spLocks noGrp="1"/>
          </p:cNvSpPr>
          <p:nvPr>
            <p:ph type="body" idx="7"/>
          </p:nvPr>
        </p:nvSpPr>
        <p:spPr>
          <a:xfrm>
            <a:off x="2285797" y="2468166"/>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93" name="Google Shape;193;p37"/>
          <p:cNvSpPr txBox="1">
            <a:spLocks noGrp="1"/>
          </p:cNvSpPr>
          <p:nvPr>
            <p:ph type="body" idx="8"/>
          </p:nvPr>
        </p:nvSpPr>
        <p:spPr>
          <a:xfrm>
            <a:off x="711097" y="3219093"/>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194" name="Google Shape;194;p37"/>
          <p:cNvSpPr txBox="1">
            <a:spLocks noGrp="1"/>
          </p:cNvSpPr>
          <p:nvPr>
            <p:ph type="subTitle" idx="9"/>
          </p:nvPr>
        </p:nvSpPr>
        <p:spPr>
          <a:xfrm>
            <a:off x="1699221" y="3218818"/>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195" name="Google Shape;195;p37"/>
          <p:cNvSpPr txBox="1">
            <a:spLocks noGrp="1"/>
          </p:cNvSpPr>
          <p:nvPr>
            <p:ph type="body" idx="13"/>
          </p:nvPr>
        </p:nvSpPr>
        <p:spPr>
          <a:xfrm>
            <a:off x="2285797" y="3464593"/>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96" name="Google Shape;196;p37"/>
          <p:cNvSpPr txBox="1">
            <a:spLocks noGrp="1"/>
          </p:cNvSpPr>
          <p:nvPr>
            <p:ph type="body" idx="14"/>
          </p:nvPr>
        </p:nvSpPr>
        <p:spPr>
          <a:xfrm>
            <a:off x="4746581" y="980554"/>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197" name="Google Shape;197;p37"/>
          <p:cNvSpPr txBox="1">
            <a:spLocks noGrp="1"/>
          </p:cNvSpPr>
          <p:nvPr>
            <p:ph type="subTitle" idx="15"/>
          </p:nvPr>
        </p:nvSpPr>
        <p:spPr>
          <a:xfrm>
            <a:off x="5734705" y="980279"/>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198" name="Google Shape;198;p37"/>
          <p:cNvSpPr txBox="1">
            <a:spLocks noGrp="1"/>
          </p:cNvSpPr>
          <p:nvPr>
            <p:ph type="body" idx="16"/>
          </p:nvPr>
        </p:nvSpPr>
        <p:spPr>
          <a:xfrm>
            <a:off x="6321281" y="1226054"/>
            <a:ext cx="1775700" cy="11085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199" name="Google Shape;199;p37"/>
          <p:cNvSpPr txBox="1">
            <a:spLocks noGrp="1"/>
          </p:cNvSpPr>
          <p:nvPr>
            <p:ph type="body" idx="17"/>
          </p:nvPr>
        </p:nvSpPr>
        <p:spPr>
          <a:xfrm>
            <a:off x="4746581" y="2222666"/>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00" name="Google Shape;200;p37"/>
          <p:cNvSpPr txBox="1">
            <a:spLocks noGrp="1"/>
          </p:cNvSpPr>
          <p:nvPr>
            <p:ph type="subTitle" idx="18"/>
          </p:nvPr>
        </p:nvSpPr>
        <p:spPr>
          <a:xfrm>
            <a:off x="5734705" y="2222391"/>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01" name="Google Shape;201;p37"/>
          <p:cNvSpPr txBox="1">
            <a:spLocks noGrp="1"/>
          </p:cNvSpPr>
          <p:nvPr>
            <p:ph type="body" idx="19"/>
          </p:nvPr>
        </p:nvSpPr>
        <p:spPr>
          <a:xfrm>
            <a:off x="6321281" y="2468166"/>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02" name="Google Shape;202;p37"/>
          <p:cNvSpPr txBox="1">
            <a:spLocks noGrp="1"/>
          </p:cNvSpPr>
          <p:nvPr>
            <p:ph type="body" idx="20"/>
          </p:nvPr>
        </p:nvSpPr>
        <p:spPr>
          <a:xfrm>
            <a:off x="4746581" y="3219093"/>
            <a:ext cx="926100" cy="474000"/>
          </a:xfrm>
          <a:prstGeom prst="rect">
            <a:avLst/>
          </a:prstGeom>
        </p:spPr>
        <p:txBody>
          <a:bodyPr spcFirstLastPara="1" wrap="square" lIns="91425" tIns="91425" rIns="91425" bIns="91425" anchor="t" anchorCtr="0">
            <a:noAutofit/>
          </a:bodyPr>
          <a:lstStyle>
            <a:lvl1pPr marL="457200" lvl="0" indent="-4064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3175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marL="1371600" lvl="2" indent="-31115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marL="1828800" lvl="3" indent="-304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marL="2286000" lvl="4" indent="-29845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marL="2743200" lvl="5" indent="-2921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marL="3200400" lvl="6" indent="-28575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marL="3657600" lvl="7" indent="-2794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marL="4114800" lvl="8" indent="-27305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a:endParaRPr/>
          </a:p>
        </p:txBody>
      </p:sp>
      <p:sp>
        <p:nvSpPr>
          <p:cNvPr id="203" name="Google Shape;203;p37"/>
          <p:cNvSpPr txBox="1">
            <a:spLocks noGrp="1"/>
          </p:cNvSpPr>
          <p:nvPr>
            <p:ph type="subTitle" idx="21"/>
          </p:nvPr>
        </p:nvSpPr>
        <p:spPr>
          <a:xfrm>
            <a:off x="5734705" y="3218818"/>
            <a:ext cx="2362200" cy="474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04" name="Google Shape;204;p37"/>
          <p:cNvSpPr txBox="1">
            <a:spLocks noGrp="1"/>
          </p:cNvSpPr>
          <p:nvPr>
            <p:ph type="body" idx="22"/>
          </p:nvPr>
        </p:nvSpPr>
        <p:spPr>
          <a:xfrm>
            <a:off x="6321281" y="3464593"/>
            <a:ext cx="1775700" cy="843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05" name="Google Shape;205;p37"/>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ext + Image" type="twoColTx">
  <p:cSld name="TITLE_AND_TWO_COLUMNS">
    <p:bg>
      <p:bgPr>
        <a:solidFill>
          <a:schemeClr val="dk1"/>
        </a:solidFill>
        <a:effectLst/>
      </p:bgPr>
    </p:bg>
    <p:spTree>
      <p:nvGrpSpPr>
        <p:cNvPr id="1" name="Shape 206"/>
        <p:cNvGrpSpPr/>
        <p:nvPr/>
      </p:nvGrpSpPr>
      <p:grpSpPr>
        <a:xfrm>
          <a:off x="0" y="0"/>
          <a:ext cx="0" cy="0"/>
          <a:chOff x="0" y="0"/>
          <a:chExt cx="0" cy="0"/>
        </a:xfrm>
      </p:grpSpPr>
      <p:sp>
        <p:nvSpPr>
          <p:cNvPr id="207" name="Google Shape;207;p38"/>
          <p:cNvSpPr/>
          <p:nvPr/>
        </p:nvSpPr>
        <p:spPr>
          <a:xfrm>
            <a:off x="0" y="0"/>
            <a:ext cx="9144000" cy="16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8"/>
          <p:cNvSpPr txBox="1"/>
          <p:nvPr/>
        </p:nvSpPr>
        <p:spPr>
          <a:xfrm>
            <a:off x="6262625" y="1205946"/>
            <a:ext cx="2155500" cy="323100"/>
          </a:xfrm>
          <a:prstGeom prst="rect">
            <a:avLst/>
          </a:prstGeom>
          <a:noFill/>
          <a:ln>
            <a:noFill/>
          </a:ln>
        </p:spPr>
        <p:txBody>
          <a:bodyPr spcFirstLastPara="1" wrap="square" lIns="0" tIns="0" rIns="0" bIns="0" anchor="b" anchorCtr="0">
            <a:noAutofit/>
          </a:bodyPr>
          <a:lstStyle/>
          <a:p>
            <a:pPr marL="0" lvl="0" indent="0" algn="l" rtl="0">
              <a:spcBef>
                <a:spcPts val="0"/>
              </a:spcBef>
              <a:spcAft>
                <a:spcPts val="0"/>
              </a:spcAft>
              <a:buNone/>
            </a:pPr>
            <a:r>
              <a:rPr lang="en" sz="700" i="1">
                <a:solidFill>
                  <a:schemeClr val="lt1"/>
                </a:solidFill>
                <a:latin typeface="Barlow Medium"/>
                <a:ea typeface="Barlow Medium"/>
                <a:cs typeface="Barlow Medium"/>
                <a:sym typeface="Barlow Medium"/>
              </a:rPr>
              <a:t>Lorem ipsum dolor sit amet, consectetur adipiscing elit.</a:t>
            </a:r>
            <a:endParaRPr sz="700" i="1">
              <a:solidFill>
                <a:schemeClr val="lt1"/>
              </a:solidFill>
              <a:latin typeface="Barlow Medium"/>
              <a:ea typeface="Barlow Medium"/>
              <a:cs typeface="Barlow Medium"/>
              <a:sym typeface="Barlow Medium"/>
            </a:endParaRPr>
          </a:p>
        </p:txBody>
      </p:sp>
      <p:sp>
        <p:nvSpPr>
          <p:cNvPr id="209" name="Google Shape;209;p38"/>
          <p:cNvSpPr>
            <a:spLocks noGrp="1"/>
          </p:cNvSpPr>
          <p:nvPr>
            <p:ph type="pic" idx="2"/>
          </p:nvPr>
        </p:nvSpPr>
        <p:spPr>
          <a:xfrm>
            <a:off x="3915225" y="1631250"/>
            <a:ext cx="4441200" cy="3009900"/>
          </a:xfrm>
          <a:prstGeom prst="roundRect">
            <a:avLst>
              <a:gd name="adj" fmla="val 16667"/>
            </a:avLst>
          </a:prstGeom>
          <a:noFill/>
          <a:ln>
            <a:noFill/>
          </a:ln>
        </p:spPr>
      </p:sp>
      <p:sp>
        <p:nvSpPr>
          <p:cNvPr id="210" name="Google Shape;210;p38"/>
          <p:cNvSpPr txBox="1">
            <a:spLocks noGrp="1"/>
          </p:cNvSpPr>
          <p:nvPr>
            <p:ph type="body" idx="1"/>
          </p:nvPr>
        </p:nvSpPr>
        <p:spPr>
          <a:xfrm>
            <a:off x="791150" y="1835400"/>
            <a:ext cx="2094000" cy="8466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11" name="Google Shape;211;p38"/>
          <p:cNvSpPr txBox="1">
            <a:spLocks noGrp="1"/>
          </p:cNvSpPr>
          <p:nvPr>
            <p:ph type="subTitle" idx="3"/>
          </p:nvPr>
        </p:nvSpPr>
        <p:spPr>
          <a:xfrm>
            <a:off x="791150" y="522625"/>
            <a:ext cx="3918300" cy="10065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212" name="Google Shape;212;p38"/>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 1 column text">
  <p:cSld name="TITLE_AND_TWO_COLUMNS_1">
    <p:bg>
      <p:bgPr>
        <a:solidFill>
          <a:schemeClr val="dk1"/>
        </a:solidFill>
        <a:effectLst/>
      </p:bgPr>
    </p:bg>
    <p:spTree>
      <p:nvGrpSpPr>
        <p:cNvPr id="1" name="Shape 213"/>
        <p:cNvGrpSpPr/>
        <p:nvPr/>
      </p:nvGrpSpPr>
      <p:grpSpPr>
        <a:xfrm>
          <a:off x="0" y="0"/>
          <a:ext cx="0" cy="0"/>
          <a:chOff x="0" y="0"/>
          <a:chExt cx="0" cy="0"/>
        </a:xfrm>
      </p:grpSpPr>
      <p:sp>
        <p:nvSpPr>
          <p:cNvPr id="214" name="Google Shape;214;p39"/>
          <p:cNvSpPr/>
          <p:nvPr/>
        </p:nvSpPr>
        <p:spPr>
          <a:xfrm>
            <a:off x="0" y="0"/>
            <a:ext cx="9144000" cy="16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9"/>
          <p:cNvSpPr txBox="1">
            <a:spLocks noGrp="1"/>
          </p:cNvSpPr>
          <p:nvPr>
            <p:ph type="subTitle" idx="1"/>
          </p:nvPr>
        </p:nvSpPr>
        <p:spPr>
          <a:xfrm>
            <a:off x="791150" y="522625"/>
            <a:ext cx="5173200" cy="9765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216" name="Google Shape;216;p39"/>
          <p:cNvSpPr txBox="1">
            <a:spLocks noGrp="1"/>
          </p:cNvSpPr>
          <p:nvPr>
            <p:ph type="body" idx="2"/>
          </p:nvPr>
        </p:nvSpPr>
        <p:spPr>
          <a:xfrm>
            <a:off x="685450" y="2180950"/>
            <a:ext cx="3579600" cy="2385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217" name="Google Shape;217;p39"/>
          <p:cNvSpPr txBox="1">
            <a:spLocks noGrp="1"/>
          </p:cNvSpPr>
          <p:nvPr>
            <p:ph type="body" idx="3"/>
          </p:nvPr>
        </p:nvSpPr>
        <p:spPr>
          <a:xfrm>
            <a:off x="4601077" y="2180950"/>
            <a:ext cx="3579600" cy="2385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sz="1100">
                <a:solidFill>
                  <a:schemeClr val="lt1"/>
                </a:solidFill>
              </a:defRPr>
            </a:lvl1pPr>
            <a:lvl2pPr marL="914400" lvl="1" indent="-298450">
              <a:spcBef>
                <a:spcPts val="0"/>
              </a:spcBef>
              <a:spcAft>
                <a:spcPts val="0"/>
              </a:spcAft>
              <a:buClr>
                <a:schemeClr val="lt1"/>
              </a:buClr>
              <a:buSzPts val="1100"/>
              <a:buChar char="○"/>
              <a:defRPr sz="1100">
                <a:solidFill>
                  <a:schemeClr val="lt1"/>
                </a:solidFill>
              </a:defRPr>
            </a:lvl2pPr>
            <a:lvl3pPr marL="1371600" lvl="2" indent="-298450">
              <a:spcBef>
                <a:spcPts val="0"/>
              </a:spcBef>
              <a:spcAft>
                <a:spcPts val="0"/>
              </a:spcAft>
              <a:buClr>
                <a:schemeClr val="lt1"/>
              </a:buClr>
              <a:buSzPts val="1100"/>
              <a:buChar char="■"/>
              <a:defRPr sz="1100">
                <a:solidFill>
                  <a:schemeClr val="lt1"/>
                </a:solidFill>
              </a:defRPr>
            </a:lvl3pPr>
            <a:lvl4pPr marL="1828800" lvl="3" indent="-298450">
              <a:spcBef>
                <a:spcPts val="0"/>
              </a:spcBef>
              <a:spcAft>
                <a:spcPts val="0"/>
              </a:spcAft>
              <a:buClr>
                <a:schemeClr val="lt1"/>
              </a:buClr>
              <a:buSzPts val="1100"/>
              <a:buChar char="●"/>
              <a:defRPr sz="1100">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sz="1100">
                <a:solidFill>
                  <a:schemeClr val="lt1"/>
                </a:solidFill>
              </a:defRPr>
            </a:lvl6pPr>
            <a:lvl7pPr marL="3200400" lvl="6" indent="-298450">
              <a:spcBef>
                <a:spcPts val="0"/>
              </a:spcBef>
              <a:spcAft>
                <a:spcPts val="0"/>
              </a:spcAft>
              <a:buClr>
                <a:schemeClr val="lt1"/>
              </a:buClr>
              <a:buSzPts val="1100"/>
              <a:buChar char="●"/>
              <a:defRPr sz="1100">
                <a:solidFill>
                  <a:schemeClr val="lt1"/>
                </a:solidFill>
              </a:defRPr>
            </a:lvl7pPr>
            <a:lvl8pPr marL="3657600" lvl="7" indent="-298450">
              <a:spcBef>
                <a:spcPts val="0"/>
              </a:spcBef>
              <a:spcAft>
                <a:spcPts val="0"/>
              </a:spcAft>
              <a:buClr>
                <a:schemeClr val="lt1"/>
              </a:buClr>
              <a:buSzPts val="1100"/>
              <a:buChar char="○"/>
              <a:defRPr sz="1100">
                <a:solidFill>
                  <a:schemeClr val="lt1"/>
                </a:solidFill>
              </a:defRPr>
            </a:lvl8pPr>
            <a:lvl9pPr marL="4114800" lvl="8" indent="-298450">
              <a:spcBef>
                <a:spcPts val="0"/>
              </a:spcBef>
              <a:spcAft>
                <a:spcPts val="0"/>
              </a:spcAft>
              <a:buClr>
                <a:schemeClr val="lt1"/>
              </a:buClr>
              <a:buSzPts val="1100"/>
              <a:buChar char="■"/>
              <a:defRPr sz="1100">
                <a:solidFill>
                  <a:schemeClr val="lt1"/>
                </a:solidFill>
              </a:defRPr>
            </a:lvl9pPr>
          </a:lstStyle>
          <a:p>
            <a:endParaRPr/>
          </a:p>
        </p:txBody>
      </p:sp>
      <p:sp>
        <p:nvSpPr>
          <p:cNvPr id="218" name="Google Shape;218;p39"/>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eam / Company Overview" type="titleOnly">
  <p:cSld name="TITLE_ONLY">
    <p:bg>
      <p:bgPr>
        <a:solidFill>
          <a:schemeClr val="accent4"/>
        </a:solidFill>
        <a:effectLst/>
      </p:bgPr>
    </p:bg>
    <p:spTree>
      <p:nvGrpSpPr>
        <p:cNvPr id="1" name="Shape 219"/>
        <p:cNvGrpSpPr/>
        <p:nvPr/>
      </p:nvGrpSpPr>
      <p:grpSpPr>
        <a:xfrm>
          <a:off x="0" y="0"/>
          <a:ext cx="0" cy="0"/>
          <a:chOff x="0" y="0"/>
          <a:chExt cx="0" cy="0"/>
        </a:xfrm>
      </p:grpSpPr>
      <p:sp>
        <p:nvSpPr>
          <p:cNvPr id="220" name="Google Shape;220;p40"/>
          <p:cNvSpPr>
            <a:spLocks noGrp="1"/>
          </p:cNvSpPr>
          <p:nvPr>
            <p:ph type="pic" idx="2"/>
          </p:nvPr>
        </p:nvSpPr>
        <p:spPr>
          <a:xfrm>
            <a:off x="791150" y="522900"/>
            <a:ext cx="1294800" cy="1918500"/>
          </a:xfrm>
          <a:prstGeom prst="rect">
            <a:avLst/>
          </a:prstGeom>
          <a:noFill/>
          <a:ln>
            <a:noFill/>
          </a:ln>
        </p:spPr>
      </p:sp>
      <p:sp>
        <p:nvSpPr>
          <p:cNvPr id="221" name="Google Shape;221;p40"/>
          <p:cNvSpPr>
            <a:spLocks noGrp="1"/>
          </p:cNvSpPr>
          <p:nvPr>
            <p:ph type="pic" idx="3"/>
          </p:nvPr>
        </p:nvSpPr>
        <p:spPr>
          <a:xfrm>
            <a:off x="2355375" y="522900"/>
            <a:ext cx="1294800" cy="1918500"/>
          </a:xfrm>
          <a:prstGeom prst="rect">
            <a:avLst/>
          </a:prstGeom>
          <a:noFill/>
          <a:ln>
            <a:noFill/>
          </a:ln>
        </p:spPr>
      </p:sp>
      <p:sp>
        <p:nvSpPr>
          <p:cNvPr id="222" name="Google Shape;222;p40"/>
          <p:cNvSpPr>
            <a:spLocks noGrp="1"/>
          </p:cNvSpPr>
          <p:nvPr>
            <p:ph type="pic" idx="4"/>
          </p:nvPr>
        </p:nvSpPr>
        <p:spPr>
          <a:xfrm>
            <a:off x="3921313" y="522900"/>
            <a:ext cx="1294800" cy="1918500"/>
          </a:xfrm>
          <a:prstGeom prst="rect">
            <a:avLst/>
          </a:prstGeom>
          <a:noFill/>
          <a:ln>
            <a:noFill/>
          </a:ln>
        </p:spPr>
      </p:sp>
      <p:sp>
        <p:nvSpPr>
          <p:cNvPr id="223" name="Google Shape;223;p40"/>
          <p:cNvSpPr>
            <a:spLocks noGrp="1"/>
          </p:cNvSpPr>
          <p:nvPr>
            <p:ph type="pic" idx="5"/>
          </p:nvPr>
        </p:nvSpPr>
        <p:spPr>
          <a:xfrm>
            <a:off x="5491588" y="522900"/>
            <a:ext cx="1294800" cy="1918500"/>
          </a:xfrm>
          <a:prstGeom prst="rect">
            <a:avLst/>
          </a:prstGeom>
          <a:noFill/>
          <a:ln>
            <a:noFill/>
          </a:ln>
        </p:spPr>
      </p:sp>
      <p:sp>
        <p:nvSpPr>
          <p:cNvPr id="224" name="Google Shape;224;p40"/>
          <p:cNvSpPr txBox="1">
            <a:spLocks noGrp="1"/>
          </p:cNvSpPr>
          <p:nvPr>
            <p:ph type="body" idx="1"/>
          </p:nvPr>
        </p:nvSpPr>
        <p:spPr>
          <a:xfrm>
            <a:off x="680850" y="3443850"/>
            <a:ext cx="3074700" cy="10317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marL="914400" lvl="1"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marL="1371600" lvl="2"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marL="1828800" lvl="3"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marL="2286000" lvl="4"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marL="2743200" lvl="5"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marL="3200400" lvl="6"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marL="3657600" lvl="7"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marL="4114800" lvl="8" indent="-406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a:endParaRPr/>
          </a:p>
        </p:txBody>
      </p:sp>
      <p:sp>
        <p:nvSpPr>
          <p:cNvPr id="225" name="Google Shape;225;p40"/>
          <p:cNvSpPr txBox="1">
            <a:spLocks noGrp="1"/>
          </p:cNvSpPr>
          <p:nvPr>
            <p:ph type="body" idx="6"/>
          </p:nvPr>
        </p:nvSpPr>
        <p:spPr>
          <a:xfrm>
            <a:off x="4123900" y="3443850"/>
            <a:ext cx="4030200" cy="11652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26" name="Google Shape;226;p40"/>
          <p:cNvSpPr txBox="1">
            <a:spLocks noGrp="1"/>
          </p:cNvSpPr>
          <p:nvPr>
            <p:ph type="body" idx="7"/>
          </p:nvPr>
        </p:nvSpPr>
        <p:spPr>
          <a:xfrm>
            <a:off x="705088"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27" name="Google Shape;227;p40"/>
          <p:cNvSpPr txBox="1">
            <a:spLocks noGrp="1"/>
          </p:cNvSpPr>
          <p:nvPr>
            <p:ph type="body" idx="8"/>
          </p:nvPr>
        </p:nvSpPr>
        <p:spPr>
          <a:xfrm>
            <a:off x="2258888"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28" name="Google Shape;228;p40"/>
          <p:cNvSpPr txBox="1">
            <a:spLocks noGrp="1"/>
          </p:cNvSpPr>
          <p:nvPr>
            <p:ph type="body" idx="9"/>
          </p:nvPr>
        </p:nvSpPr>
        <p:spPr>
          <a:xfrm>
            <a:off x="3827513"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29" name="Google Shape;229;p40"/>
          <p:cNvSpPr txBox="1">
            <a:spLocks noGrp="1"/>
          </p:cNvSpPr>
          <p:nvPr>
            <p:ph type="body" idx="13"/>
          </p:nvPr>
        </p:nvSpPr>
        <p:spPr>
          <a:xfrm>
            <a:off x="5395113" y="2737270"/>
            <a:ext cx="1294800" cy="259800"/>
          </a:xfrm>
          <a:prstGeom prst="rect">
            <a:avLst/>
          </a:prstGeom>
        </p:spPr>
        <p:txBody>
          <a:bodyPr spcFirstLastPara="1" wrap="square" lIns="91425" tIns="91425" rIns="91425" bIns="91425" anchor="ctr"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30" name="Google Shape;230;p40"/>
          <p:cNvSpPr txBox="1">
            <a:spLocks noGrp="1"/>
          </p:cNvSpPr>
          <p:nvPr>
            <p:ph type="body" idx="14"/>
          </p:nvPr>
        </p:nvSpPr>
        <p:spPr>
          <a:xfrm>
            <a:off x="705091"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231" name="Google Shape;231;p40"/>
          <p:cNvSpPr txBox="1">
            <a:spLocks noGrp="1"/>
          </p:cNvSpPr>
          <p:nvPr>
            <p:ph type="body" idx="15"/>
          </p:nvPr>
        </p:nvSpPr>
        <p:spPr>
          <a:xfrm>
            <a:off x="2258891"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232" name="Google Shape;232;p40"/>
          <p:cNvSpPr txBox="1">
            <a:spLocks noGrp="1"/>
          </p:cNvSpPr>
          <p:nvPr>
            <p:ph type="body" idx="16"/>
          </p:nvPr>
        </p:nvSpPr>
        <p:spPr>
          <a:xfrm>
            <a:off x="3827003"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233" name="Google Shape;233;p40"/>
          <p:cNvSpPr txBox="1">
            <a:spLocks noGrp="1"/>
          </p:cNvSpPr>
          <p:nvPr>
            <p:ph type="body" idx="17"/>
          </p:nvPr>
        </p:nvSpPr>
        <p:spPr>
          <a:xfrm>
            <a:off x="5396128" y="2464123"/>
            <a:ext cx="1294800" cy="259800"/>
          </a:xfrm>
          <a:prstGeom prst="rect">
            <a:avLst/>
          </a:prstGeom>
        </p:spPr>
        <p:txBody>
          <a:bodyPr spcFirstLastPara="1" wrap="square" lIns="91425" tIns="91425" rIns="91425" bIns="91425" anchor="t" anchorCtr="0">
            <a:noAutofit/>
          </a:bodyPr>
          <a:lstStyle>
            <a:lvl1pPr marL="457200" lvl="0"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marL="914400" lvl="1"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marL="1371600" lvl="2"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marL="1828800" lvl="3"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marL="2286000" lvl="4"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marL="2743200" lvl="5"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marL="3200400" lvl="6"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marL="3657600" lvl="7"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marL="4114800" lvl="8" indent="-27305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a:endParaRPr/>
          </a:p>
        </p:txBody>
      </p:sp>
      <p:sp>
        <p:nvSpPr>
          <p:cNvPr id="234" name="Google Shape;234;p40"/>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ompetitive Landscape">
  <p:cSld name="ONE_COLUMN_TEXT">
    <p:bg>
      <p:bgPr>
        <a:solidFill>
          <a:schemeClr val="dk1"/>
        </a:solidFill>
        <a:effectLst/>
      </p:bgPr>
    </p:bg>
    <p:spTree>
      <p:nvGrpSpPr>
        <p:cNvPr id="1" name="Shape 235"/>
        <p:cNvGrpSpPr/>
        <p:nvPr/>
      </p:nvGrpSpPr>
      <p:grpSpPr>
        <a:xfrm>
          <a:off x="0" y="0"/>
          <a:ext cx="0" cy="0"/>
          <a:chOff x="0" y="0"/>
          <a:chExt cx="0" cy="0"/>
        </a:xfrm>
      </p:grpSpPr>
      <p:sp>
        <p:nvSpPr>
          <p:cNvPr id="236" name="Google Shape;236;p41"/>
          <p:cNvSpPr txBox="1">
            <a:spLocks noGrp="1"/>
          </p:cNvSpPr>
          <p:nvPr>
            <p:ph type="body" idx="1"/>
          </p:nvPr>
        </p:nvSpPr>
        <p:spPr>
          <a:xfrm>
            <a:off x="791150" y="738025"/>
            <a:ext cx="3918300" cy="223200"/>
          </a:xfrm>
          <a:prstGeom prst="rect">
            <a:avLst/>
          </a:prstGeom>
        </p:spPr>
        <p:txBody>
          <a:bodyPr spcFirstLastPara="1" wrap="square" lIns="0" tIns="0" rIns="0" bIns="0" anchor="t" anchorCtr="0">
            <a:noAutofit/>
          </a:bodyPr>
          <a:lstStyle>
            <a:lvl1pPr marL="457200" lvl="0" indent="-298450">
              <a:spcBef>
                <a:spcPts val="0"/>
              </a:spcBef>
              <a:spcAft>
                <a:spcPts val="0"/>
              </a:spcAft>
              <a:buSzPts val="1100"/>
              <a:buFont typeface="Barlow"/>
              <a:buChar char="●"/>
              <a:defRPr sz="1100">
                <a:latin typeface="Barlow"/>
                <a:ea typeface="Barlow"/>
                <a:cs typeface="Barlow"/>
                <a:sym typeface="Barlow"/>
              </a:defRPr>
            </a:lvl1pPr>
            <a:lvl2pPr marL="914400" lvl="1" indent="-298450">
              <a:spcBef>
                <a:spcPts val="0"/>
              </a:spcBef>
              <a:spcAft>
                <a:spcPts val="0"/>
              </a:spcAft>
              <a:buSzPts val="1100"/>
              <a:buFont typeface="Barlow"/>
              <a:buChar char="○"/>
              <a:defRPr sz="1100">
                <a:latin typeface="Barlow"/>
                <a:ea typeface="Barlow"/>
                <a:cs typeface="Barlow"/>
                <a:sym typeface="Barlow"/>
              </a:defRPr>
            </a:lvl2pPr>
            <a:lvl3pPr marL="1371600" lvl="2" indent="-298450">
              <a:spcBef>
                <a:spcPts val="0"/>
              </a:spcBef>
              <a:spcAft>
                <a:spcPts val="0"/>
              </a:spcAft>
              <a:buSzPts val="1100"/>
              <a:buFont typeface="Barlow"/>
              <a:buChar char="■"/>
              <a:defRPr sz="1100">
                <a:latin typeface="Barlow"/>
                <a:ea typeface="Barlow"/>
                <a:cs typeface="Barlow"/>
                <a:sym typeface="Barlow"/>
              </a:defRPr>
            </a:lvl3pPr>
            <a:lvl4pPr marL="1828800" lvl="3" indent="-298450">
              <a:spcBef>
                <a:spcPts val="0"/>
              </a:spcBef>
              <a:spcAft>
                <a:spcPts val="0"/>
              </a:spcAft>
              <a:buSzPts val="1100"/>
              <a:buFont typeface="Barlow"/>
              <a:buChar char="●"/>
              <a:defRPr sz="1100">
                <a:latin typeface="Barlow"/>
                <a:ea typeface="Barlow"/>
                <a:cs typeface="Barlow"/>
                <a:sym typeface="Barlow"/>
              </a:defRPr>
            </a:lvl4pPr>
            <a:lvl5pPr marL="2286000" lvl="4" indent="-298450">
              <a:spcBef>
                <a:spcPts val="0"/>
              </a:spcBef>
              <a:spcAft>
                <a:spcPts val="0"/>
              </a:spcAft>
              <a:buSzPts val="1100"/>
              <a:buFont typeface="Barlow"/>
              <a:buChar char="○"/>
              <a:defRPr>
                <a:latin typeface="Barlow"/>
                <a:ea typeface="Barlow"/>
                <a:cs typeface="Barlow"/>
                <a:sym typeface="Barlow"/>
              </a:defRPr>
            </a:lvl5pPr>
            <a:lvl6pPr marL="2743200" lvl="5" indent="-298450">
              <a:spcBef>
                <a:spcPts val="0"/>
              </a:spcBef>
              <a:spcAft>
                <a:spcPts val="0"/>
              </a:spcAft>
              <a:buSzPts val="1100"/>
              <a:buFont typeface="Barlow"/>
              <a:buChar char="■"/>
              <a:defRPr sz="1100">
                <a:latin typeface="Barlow"/>
                <a:ea typeface="Barlow"/>
                <a:cs typeface="Barlow"/>
                <a:sym typeface="Barlow"/>
              </a:defRPr>
            </a:lvl6pPr>
            <a:lvl7pPr marL="3200400" lvl="6" indent="-298450">
              <a:spcBef>
                <a:spcPts val="0"/>
              </a:spcBef>
              <a:spcAft>
                <a:spcPts val="0"/>
              </a:spcAft>
              <a:buSzPts val="1100"/>
              <a:buFont typeface="Barlow"/>
              <a:buChar char="●"/>
              <a:defRPr sz="1100">
                <a:latin typeface="Barlow"/>
                <a:ea typeface="Barlow"/>
                <a:cs typeface="Barlow"/>
                <a:sym typeface="Barlow"/>
              </a:defRPr>
            </a:lvl7pPr>
            <a:lvl8pPr marL="3657600" lvl="7" indent="-298450">
              <a:spcBef>
                <a:spcPts val="0"/>
              </a:spcBef>
              <a:spcAft>
                <a:spcPts val="0"/>
              </a:spcAft>
              <a:buSzPts val="1100"/>
              <a:buFont typeface="Barlow"/>
              <a:buChar char="○"/>
              <a:defRPr sz="1100">
                <a:latin typeface="Barlow"/>
                <a:ea typeface="Barlow"/>
                <a:cs typeface="Barlow"/>
                <a:sym typeface="Barlow"/>
              </a:defRPr>
            </a:lvl8pPr>
            <a:lvl9pPr marL="4114800" lvl="8" indent="-298450">
              <a:spcBef>
                <a:spcPts val="0"/>
              </a:spcBef>
              <a:spcAft>
                <a:spcPts val="0"/>
              </a:spcAft>
              <a:buSzPts val="1100"/>
              <a:buFont typeface="Barlow"/>
              <a:buChar char="■"/>
              <a:defRPr sz="1100">
                <a:latin typeface="Barlow"/>
                <a:ea typeface="Barlow"/>
                <a:cs typeface="Barlow"/>
                <a:sym typeface="Barlow"/>
              </a:defRPr>
            </a:lvl9pPr>
          </a:lstStyle>
          <a:p>
            <a:endParaRPr/>
          </a:p>
        </p:txBody>
      </p:sp>
      <p:sp>
        <p:nvSpPr>
          <p:cNvPr id="237" name="Google Shape;237;p41"/>
          <p:cNvSpPr txBox="1">
            <a:spLocks noGrp="1"/>
          </p:cNvSpPr>
          <p:nvPr>
            <p:ph type="subTitle" idx="2"/>
          </p:nvPr>
        </p:nvSpPr>
        <p:spPr>
          <a:xfrm>
            <a:off x="791150" y="522625"/>
            <a:ext cx="3918300" cy="215400"/>
          </a:xfrm>
          <a:prstGeom prst="rect">
            <a:avLst/>
          </a:prstGeom>
        </p:spPr>
        <p:txBody>
          <a:bodyPr spcFirstLastPara="1" wrap="square" lIns="0" tIns="0" rIns="0" bIns="0"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238" name="Google Shape;238;p41"/>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rket Trends + Data">
  <p:cSld name="MAIN_POINT">
    <p:bg>
      <p:bgPr>
        <a:solidFill>
          <a:schemeClr val="dk1"/>
        </a:solidFill>
        <a:effectLst/>
      </p:bgPr>
    </p:bg>
    <p:spTree>
      <p:nvGrpSpPr>
        <p:cNvPr id="1" name="Shape 239"/>
        <p:cNvGrpSpPr/>
        <p:nvPr/>
      </p:nvGrpSpPr>
      <p:grpSpPr>
        <a:xfrm>
          <a:off x="0" y="0"/>
          <a:ext cx="0" cy="0"/>
          <a:chOff x="0" y="0"/>
          <a:chExt cx="0" cy="0"/>
        </a:xfrm>
      </p:grpSpPr>
      <p:sp>
        <p:nvSpPr>
          <p:cNvPr id="240" name="Google Shape;240;p42"/>
          <p:cNvSpPr txBox="1">
            <a:spLocks noGrp="1"/>
          </p:cNvSpPr>
          <p:nvPr>
            <p:ph type="subTitle" idx="1"/>
          </p:nvPr>
        </p:nvSpPr>
        <p:spPr>
          <a:xfrm>
            <a:off x="690250" y="415625"/>
            <a:ext cx="1261800" cy="2703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241" name="Google Shape;241;p42"/>
          <p:cNvSpPr txBox="1">
            <a:spLocks noGrp="1"/>
          </p:cNvSpPr>
          <p:nvPr>
            <p:ph type="subTitle" idx="2"/>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a:endParaRPr/>
          </a:p>
        </p:txBody>
      </p:sp>
      <p:sp>
        <p:nvSpPr>
          <p:cNvPr id="242" name="Google Shape;242;p42"/>
          <p:cNvSpPr txBox="1">
            <a:spLocks noGrp="1"/>
          </p:cNvSpPr>
          <p:nvPr>
            <p:ph type="body" idx="3"/>
          </p:nvPr>
        </p:nvSpPr>
        <p:spPr>
          <a:xfrm>
            <a:off x="480425" y="534275"/>
            <a:ext cx="4878300" cy="19176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43" name="Google Shape;243;p42"/>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latin typeface="Barlow"/>
                <a:ea typeface="Barlow"/>
                <a:cs typeface="Barlow"/>
                <a:sym typeface="Barlow"/>
              </a:defRPr>
            </a:lvl1pPr>
            <a:lvl2pPr lvl="1" rtl="0">
              <a:buNone/>
              <a:defRPr sz="1100">
                <a:solidFill>
                  <a:schemeClr val="accent3"/>
                </a:solidFill>
                <a:latin typeface="Barlow"/>
                <a:ea typeface="Barlow"/>
                <a:cs typeface="Barlow"/>
                <a:sym typeface="Barlow"/>
              </a:defRPr>
            </a:lvl2pPr>
            <a:lvl3pPr lvl="2" rtl="0">
              <a:buNone/>
              <a:defRPr sz="1100">
                <a:solidFill>
                  <a:schemeClr val="accent3"/>
                </a:solidFill>
                <a:latin typeface="Barlow"/>
                <a:ea typeface="Barlow"/>
                <a:cs typeface="Barlow"/>
                <a:sym typeface="Barlow"/>
              </a:defRPr>
            </a:lvl3pPr>
            <a:lvl4pPr lvl="3" rtl="0">
              <a:buNone/>
              <a:defRPr sz="1100">
                <a:solidFill>
                  <a:schemeClr val="accent3"/>
                </a:solidFill>
                <a:latin typeface="Barlow"/>
                <a:ea typeface="Barlow"/>
                <a:cs typeface="Barlow"/>
                <a:sym typeface="Barlow"/>
              </a:defRPr>
            </a:lvl4pPr>
            <a:lvl5pPr lvl="4" rtl="0">
              <a:buNone/>
              <a:defRPr sz="1100">
                <a:solidFill>
                  <a:schemeClr val="accent3"/>
                </a:solidFill>
                <a:latin typeface="Barlow"/>
                <a:ea typeface="Barlow"/>
                <a:cs typeface="Barlow"/>
                <a:sym typeface="Barlow"/>
              </a:defRPr>
            </a:lvl5pPr>
            <a:lvl6pPr lvl="5" rtl="0">
              <a:buNone/>
              <a:defRPr sz="1100">
                <a:solidFill>
                  <a:schemeClr val="accent3"/>
                </a:solidFill>
                <a:latin typeface="Barlow"/>
                <a:ea typeface="Barlow"/>
                <a:cs typeface="Barlow"/>
                <a:sym typeface="Barlow"/>
              </a:defRPr>
            </a:lvl6pPr>
            <a:lvl7pPr lvl="6" rtl="0">
              <a:buNone/>
              <a:defRPr sz="1100">
                <a:solidFill>
                  <a:schemeClr val="accent3"/>
                </a:solidFill>
                <a:latin typeface="Barlow"/>
                <a:ea typeface="Barlow"/>
                <a:cs typeface="Barlow"/>
                <a:sym typeface="Barlow"/>
              </a:defRPr>
            </a:lvl7pPr>
            <a:lvl8pPr lvl="7" rtl="0">
              <a:buNone/>
              <a:defRPr sz="1100">
                <a:solidFill>
                  <a:schemeClr val="accent3"/>
                </a:solidFill>
                <a:latin typeface="Barlow"/>
                <a:ea typeface="Barlow"/>
                <a:cs typeface="Barlow"/>
                <a:sym typeface="Barlow"/>
              </a:defRPr>
            </a:lvl8pPr>
            <a:lvl9pPr lvl="8" rtl="0">
              <a:buNone/>
              <a:defRPr sz="1100">
                <a:solidFill>
                  <a:schemeClr val="accent3"/>
                </a:solidFill>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60">
          <p15:clr>
            <a:srgbClr val="E46962"/>
          </p15:clr>
        </p15:guide>
        <p15:guide id="2" orient="horz" pos="347">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WOT Analysis">
  <p:cSld name="CUSTOM_14">
    <p:bg>
      <p:bgPr>
        <a:solidFill>
          <a:schemeClr val="dk1"/>
        </a:solidFill>
        <a:effectLst/>
      </p:bgPr>
    </p:bg>
    <p:spTree>
      <p:nvGrpSpPr>
        <p:cNvPr id="1" name="Shape 244"/>
        <p:cNvGrpSpPr/>
        <p:nvPr/>
      </p:nvGrpSpPr>
      <p:grpSpPr>
        <a:xfrm>
          <a:off x="0" y="0"/>
          <a:ext cx="0" cy="0"/>
          <a:chOff x="0" y="0"/>
          <a:chExt cx="0" cy="0"/>
        </a:xfrm>
      </p:grpSpPr>
      <p:sp>
        <p:nvSpPr>
          <p:cNvPr id="245" name="Google Shape;245;p43"/>
          <p:cNvSpPr txBox="1">
            <a:spLocks noGrp="1"/>
          </p:cNvSpPr>
          <p:nvPr>
            <p:ph type="title"/>
          </p:nvPr>
        </p:nvSpPr>
        <p:spPr>
          <a:xfrm>
            <a:off x="723861" y="1584738"/>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246" name="Google Shape;246;p43"/>
          <p:cNvSpPr txBox="1">
            <a:spLocks noGrp="1"/>
          </p:cNvSpPr>
          <p:nvPr>
            <p:ph type="title" idx="2"/>
          </p:nvPr>
        </p:nvSpPr>
        <p:spPr>
          <a:xfrm>
            <a:off x="723861" y="2390981"/>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247" name="Google Shape;247;p43"/>
          <p:cNvSpPr txBox="1">
            <a:spLocks noGrp="1"/>
          </p:cNvSpPr>
          <p:nvPr>
            <p:ph type="title" idx="3"/>
          </p:nvPr>
        </p:nvSpPr>
        <p:spPr>
          <a:xfrm>
            <a:off x="723861" y="3157931"/>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248" name="Google Shape;248;p43"/>
          <p:cNvSpPr txBox="1">
            <a:spLocks noGrp="1"/>
          </p:cNvSpPr>
          <p:nvPr>
            <p:ph type="title" idx="4"/>
          </p:nvPr>
        </p:nvSpPr>
        <p:spPr>
          <a:xfrm>
            <a:off x="723861" y="3954905"/>
            <a:ext cx="2670600" cy="315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a:endParaRPr/>
          </a:p>
        </p:txBody>
      </p:sp>
      <p:sp>
        <p:nvSpPr>
          <p:cNvPr id="249" name="Google Shape;249;p43"/>
          <p:cNvSpPr txBox="1">
            <a:spLocks noGrp="1"/>
          </p:cNvSpPr>
          <p:nvPr>
            <p:ph type="subTitle" idx="1"/>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a:endParaRPr/>
          </a:p>
        </p:txBody>
      </p:sp>
      <p:sp>
        <p:nvSpPr>
          <p:cNvPr id="250" name="Google Shape;250;p43"/>
          <p:cNvSpPr txBox="1">
            <a:spLocks noGrp="1"/>
          </p:cNvSpPr>
          <p:nvPr>
            <p:ph type="body" idx="5"/>
          </p:nvPr>
        </p:nvSpPr>
        <p:spPr>
          <a:xfrm>
            <a:off x="480425" y="610475"/>
            <a:ext cx="4878300" cy="3768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3175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marL="1371600" lvl="2" indent="-31115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marL="1828800" lvl="3" indent="-304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21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marL="3200400" lvl="6" indent="-28575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marL="3657600" lvl="7" indent="-2794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marL="4114800" lvl="8" indent="-27305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a:endParaRPr/>
          </a:p>
        </p:txBody>
      </p:sp>
      <p:sp>
        <p:nvSpPr>
          <p:cNvPr id="251" name="Google Shape;251;p43"/>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3"/>
                </a:solidFill>
              </a:defRPr>
            </a:lvl1pPr>
            <a:lvl2pPr lvl="1" rtl="0">
              <a:buNone/>
              <a:defRPr sz="1100">
                <a:solidFill>
                  <a:schemeClr val="accent3"/>
                </a:solidFill>
              </a:defRPr>
            </a:lvl2pPr>
            <a:lvl3pPr lvl="2" rtl="0">
              <a:buNone/>
              <a:defRPr sz="1100">
                <a:solidFill>
                  <a:schemeClr val="accent3"/>
                </a:solidFill>
              </a:defRPr>
            </a:lvl3pPr>
            <a:lvl4pPr lvl="3" rtl="0">
              <a:buNone/>
              <a:defRPr sz="1100">
                <a:solidFill>
                  <a:schemeClr val="accent3"/>
                </a:solidFill>
              </a:defRPr>
            </a:lvl4pPr>
            <a:lvl5pPr lvl="4" rtl="0">
              <a:buNone/>
              <a:defRPr sz="1100">
                <a:solidFill>
                  <a:schemeClr val="accent3"/>
                </a:solidFill>
              </a:defRPr>
            </a:lvl5pPr>
            <a:lvl6pPr lvl="5" rtl="0">
              <a:buNone/>
              <a:defRPr sz="1100">
                <a:solidFill>
                  <a:schemeClr val="accent3"/>
                </a:solidFill>
              </a:defRPr>
            </a:lvl6pPr>
            <a:lvl7pPr lvl="6" rtl="0">
              <a:buNone/>
              <a:defRPr sz="1100">
                <a:solidFill>
                  <a:schemeClr val="accent3"/>
                </a:solidFill>
              </a:defRPr>
            </a:lvl7pPr>
            <a:lvl8pPr lvl="7" rtl="0">
              <a:buNone/>
              <a:defRPr sz="1100">
                <a:solidFill>
                  <a:schemeClr val="accent3"/>
                </a:solidFill>
              </a:defRPr>
            </a:lvl8pPr>
            <a:lvl9pPr lvl="8" rtl="0">
              <a:buNone/>
              <a:defRPr sz="1100">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losing / Thank You">
  <p:cSld name="CUSTOM_13">
    <p:bg>
      <p:bgPr>
        <a:solidFill>
          <a:schemeClr val="lt1"/>
        </a:solidFill>
        <a:effectLst/>
      </p:bgPr>
    </p:bg>
    <p:spTree>
      <p:nvGrpSpPr>
        <p:cNvPr id="1" name="Shape 252"/>
        <p:cNvGrpSpPr/>
        <p:nvPr/>
      </p:nvGrpSpPr>
      <p:grpSpPr>
        <a:xfrm>
          <a:off x="0" y="0"/>
          <a:ext cx="0" cy="0"/>
          <a:chOff x="0" y="0"/>
          <a:chExt cx="0" cy="0"/>
        </a:xfrm>
      </p:grpSpPr>
      <p:sp>
        <p:nvSpPr>
          <p:cNvPr id="253" name="Google Shape;253;p44"/>
          <p:cNvSpPr txBox="1">
            <a:spLocks noGrp="1"/>
          </p:cNvSpPr>
          <p:nvPr>
            <p:ph type="title"/>
          </p:nvPr>
        </p:nvSpPr>
        <p:spPr>
          <a:xfrm>
            <a:off x="455221" y="1321125"/>
            <a:ext cx="5094600" cy="1749900"/>
          </a:xfrm>
          <a:prstGeom prst="rect">
            <a:avLst/>
          </a:prstGeom>
          <a:noFill/>
        </p:spPr>
        <p:txBody>
          <a:bodyPr spcFirstLastPara="1" wrap="square" lIns="91425" tIns="91425" rIns="91425" bIns="91425" anchor="t" anchorCtr="0">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a:endParaRPr/>
          </a:p>
        </p:txBody>
      </p:sp>
      <p:sp>
        <p:nvSpPr>
          <p:cNvPr id="254" name="Google Shape;254;p44"/>
          <p:cNvSpPr txBox="1">
            <a:spLocks noGrp="1"/>
          </p:cNvSpPr>
          <p:nvPr>
            <p:ph type="body" idx="1"/>
          </p:nvPr>
        </p:nvSpPr>
        <p:spPr>
          <a:xfrm>
            <a:off x="567029" y="4500404"/>
            <a:ext cx="1015800" cy="266100"/>
          </a:xfrm>
          <a:prstGeom prst="rect">
            <a:avLst/>
          </a:prstGeom>
          <a:ln w="9525" cap="flat" cmpd="sng">
            <a:solidFill>
              <a:schemeClr val="dk1"/>
            </a:solidFill>
            <a:prstDash val="solid"/>
            <a:round/>
            <a:headEnd type="none" w="sm" len="sm"/>
            <a:tailEnd type="none" w="sm" len="sm"/>
          </a:ln>
        </p:spPr>
        <p:txBody>
          <a:bodyPr spcFirstLastPara="1" wrap="square" lIns="0" tIns="0" rIns="0" bIns="0" anchor="t" anchorCtr="0">
            <a:spAutoFit/>
          </a:bodyPr>
          <a:lstStyle>
            <a:lvl1pPr marL="457200" lvl="0" indent="-298450">
              <a:spcBef>
                <a:spcPts val="0"/>
              </a:spcBef>
              <a:spcAft>
                <a:spcPts val="0"/>
              </a:spcAft>
              <a:buSzPts val="1100"/>
              <a:buFont typeface="Barlow Medium"/>
              <a:buChar char="●"/>
              <a:defRPr sz="1100">
                <a:latin typeface="Barlow Medium"/>
                <a:ea typeface="Barlow Medium"/>
                <a:cs typeface="Barlow Medium"/>
                <a:sym typeface="Barlow Medium"/>
              </a:defRPr>
            </a:lvl1pPr>
            <a:lvl2pPr marL="914400" lvl="1" indent="-298450">
              <a:spcBef>
                <a:spcPts val="0"/>
              </a:spcBef>
              <a:spcAft>
                <a:spcPts val="0"/>
              </a:spcAft>
              <a:buSzPts val="1100"/>
              <a:buFont typeface="Barlow Medium"/>
              <a:buChar char="○"/>
              <a:defRPr sz="1100">
                <a:latin typeface="Barlow Medium"/>
                <a:ea typeface="Barlow Medium"/>
                <a:cs typeface="Barlow Medium"/>
                <a:sym typeface="Barlow Medium"/>
              </a:defRPr>
            </a:lvl2pPr>
            <a:lvl3pPr marL="1371600" lvl="2" indent="-298450">
              <a:spcBef>
                <a:spcPts val="0"/>
              </a:spcBef>
              <a:spcAft>
                <a:spcPts val="0"/>
              </a:spcAft>
              <a:buSzPts val="1100"/>
              <a:buFont typeface="Barlow Medium"/>
              <a:buChar char="■"/>
              <a:defRPr sz="1100">
                <a:latin typeface="Barlow Medium"/>
                <a:ea typeface="Barlow Medium"/>
                <a:cs typeface="Barlow Medium"/>
                <a:sym typeface="Barlow Medium"/>
              </a:defRPr>
            </a:lvl3pPr>
            <a:lvl4pPr marL="1828800" lvl="3" indent="-298450">
              <a:spcBef>
                <a:spcPts val="0"/>
              </a:spcBef>
              <a:spcAft>
                <a:spcPts val="0"/>
              </a:spcAft>
              <a:buSzPts val="1100"/>
              <a:buFont typeface="Barlow Medium"/>
              <a:buChar char="●"/>
              <a:defRPr sz="1100">
                <a:latin typeface="Barlow Medium"/>
                <a:ea typeface="Barlow Medium"/>
                <a:cs typeface="Barlow Medium"/>
                <a:sym typeface="Barlow Medium"/>
              </a:defRPr>
            </a:lvl4pPr>
            <a:lvl5pPr marL="2286000" lvl="4" indent="-298450">
              <a:spcBef>
                <a:spcPts val="0"/>
              </a:spcBef>
              <a:spcAft>
                <a:spcPts val="0"/>
              </a:spcAft>
              <a:buSzPts val="1100"/>
              <a:buFont typeface="Barlow Medium"/>
              <a:buChar char="○"/>
              <a:defRPr>
                <a:latin typeface="Barlow Medium"/>
                <a:ea typeface="Barlow Medium"/>
                <a:cs typeface="Barlow Medium"/>
                <a:sym typeface="Barlow Medium"/>
              </a:defRPr>
            </a:lvl5pPr>
            <a:lvl6pPr marL="2743200" lvl="5" indent="-298450">
              <a:spcBef>
                <a:spcPts val="0"/>
              </a:spcBef>
              <a:spcAft>
                <a:spcPts val="0"/>
              </a:spcAft>
              <a:buSzPts val="1100"/>
              <a:buFont typeface="Barlow Medium"/>
              <a:buChar char="■"/>
              <a:defRPr sz="1100">
                <a:latin typeface="Barlow Medium"/>
                <a:ea typeface="Barlow Medium"/>
                <a:cs typeface="Barlow Medium"/>
                <a:sym typeface="Barlow Medium"/>
              </a:defRPr>
            </a:lvl6pPr>
            <a:lvl7pPr marL="3200400" lvl="6" indent="-298450">
              <a:spcBef>
                <a:spcPts val="0"/>
              </a:spcBef>
              <a:spcAft>
                <a:spcPts val="0"/>
              </a:spcAft>
              <a:buSzPts val="1100"/>
              <a:buFont typeface="Barlow Medium"/>
              <a:buChar char="●"/>
              <a:defRPr sz="1100">
                <a:latin typeface="Barlow Medium"/>
                <a:ea typeface="Barlow Medium"/>
                <a:cs typeface="Barlow Medium"/>
                <a:sym typeface="Barlow Medium"/>
              </a:defRPr>
            </a:lvl7pPr>
            <a:lvl8pPr marL="3657600" lvl="7" indent="-298450">
              <a:spcBef>
                <a:spcPts val="0"/>
              </a:spcBef>
              <a:spcAft>
                <a:spcPts val="0"/>
              </a:spcAft>
              <a:buSzPts val="1100"/>
              <a:buFont typeface="Barlow Medium"/>
              <a:buChar char="○"/>
              <a:defRPr sz="1100">
                <a:latin typeface="Barlow Medium"/>
                <a:ea typeface="Barlow Medium"/>
                <a:cs typeface="Barlow Medium"/>
                <a:sym typeface="Barlow Medium"/>
              </a:defRPr>
            </a:lvl8pPr>
            <a:lvl9pPr marL="4114800" lvl="8" indent="-298450">
              <a:spcBef>
                <a:spcPts val="0"/>
              </a:spcBef>
              <a:spcAft>
                <a:spcPts val="0"/>
              </a:spcAft>
              <a:buSzPts val="1100"/>
              <a:buFont typeface="Barlow Medium"/>
              <a:buChar char="■"/>
              <a:defRPr sz="1100">
                <a:latin typeface="Barlow Medium"/>
                <a:ea typeface="Barlow Medium"/>
                <a:cs typeface="Barlow Medium"/>
                <a:sym typeface="Barlow Medium"/>
              </a:defRPr>
            </a:lvl9pPr>
          </a:lstStyle>
          <a:p>
            <a:endParaRPr/>
          </a:p>
        </p:txBody>
      </p:sp>
      <p:sp>
        <p:nvSpPr>
          <p:cNvPr id="255" name="Google Shape;255;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ection Header">
  <p:cSld name="SECTION_TITLE_AND_DESCRIPTION">
    <p:spTree>
      <p:nvGrpSpPr>
        <p:cNvPr id="1" name="Shape 256"/>
        <p:cNvGrpSpPr/>
        <p:nvPr/>
      </p:nvGrpSpPr>
      <p:grpSpPr>
        <a:xfrm>
          <a:off x="0" y="0"/>
          <a:ext cx="0" cy="0"/>
          <a:chOff x="0" y="0"/>
          <a:chExt cx="0" cy="0"/>
        </a:xfrm>
      </p:grpSpPr>
      <p:sp>
        <p:nvSpPr>
          <p:cNvPr id="257" name="Google Shape;257;p45"/>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a:endParaRPr/>
          </a:p>
        </p:txBody>
      </p:sp>
      <p:sp>
        <p:nvSpPr>
          <p:cNvPr id="258" name="Google Shape;258;p45"/>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a:endParaRPr/>
          </a:p>
        </p:txBody>
      </p:sp>
      <p:sp>
        <p:nvSpPr>
          <p:cNvPr id="259" name="Google Shape;259;p4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Market Size / Pie Graph">
  <p:cSld name="CAPTION_ONLY">
    <p:bg>
      <p:bgPr>
        <a:solidFill>
          <a:schemeClr val="dk1"/>
        </a:solidFill>
        <a:effectLst/>
      </p:bgPr>
    </p:bg>
    <p:spTree>
      <p:nvGrpSpPr>
        <p:cNvPr id="1" name="Shape 260"/>
        <p:cNvGrpSpPr/>
        <p:nvPr/>
      </p:nvGrpSpPr>
      <p:grpSpPr>
        <a:xfrm>
          <a:off x="0" y="0"/>
          <a:ext cx="0" cy="0"/>
          <a:chOff x="0" y="0"/>
          <a:chExt cx="0" cy="0"/>
        </a:xfrm>
      </p:grpSpPr>
      <p:sp>
        <p:nvSpPr>
          <p:cNvPr id="261" name="Google Shape;261;p46"/>
          <p:cNvSpPr/>
          <p:nvPr/>
        </p:nvSpPr>
        <p:spPr>
          <a:xfrm>
            <a:off x="0" y="0"/>
            <a:ext cx="9144000" cy="1631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6"/>
          <p:cNvSpPr txBox="1">
            <a:spLocks noGrp="1"/>
          </p:cNvSpPr>
          <p:nvPr>
            <p:ph type="subTitle" idx="1"/>
          </p:nvPr>
        </p:nvSpPr>
        <p:spPr>
          <a:xfrm>
            <a:off x="791150" y="522625"/>
            <a:ext cx="4977300" cy="1108200"/>
          </a:xfrm>
          <a:prstGeom prst="rect">
            <a:avLst/>
          </a:prstGeom>
        </p:spPr>
        <p:txBody>
          <a:bodyPr spcFirstLastPara="1" wrap="square" lIns="0" tIns="0" rIns="0" bIns="0" anchor="t" anchorCtr="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a:endParaRPr/>
          </a:p>
        </p:txBody>
      </p:sp>
      <p:sp>
        <p:nvSpPr>
          <p:cNvPr id="263" name="Google Shape;263;p46"/>
          <p:cNvSpPr txBox="1">
            <a:spLocks noGrp="1"/>
          </p:cNvSpPr>
          <p:nvPr>
            <p:ph type="body" idx="2"/>
          </p:nvPr>
        </p:nvSpPr>
        <p:spPr>
          <a:xfrm>
            <a:off x="714950" y="1989025"/>
            <a:ext cx="2792400" cy="28041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chemeClr val="lt1"/>
              </a:buClr>
              <a:buSzPts val="1500"/>
              <a:buChar char="●"/>
              <a:defRPr>
                <a:solidFill>
                  <a:schemeClr val="lt1"/>
                </a:solidFill>
              </a:defRPr>
            </a:lvl1pPr>
            <a:lvl2pPr marL="914400" lvl="1" indent="-323850">
              <a:spcBef>
                <a:spcPts val="0"/>
              </a:spcBef>
              <a:spcAft>
                <a:spcPts val="0"/>
              </a:spcAft>
              <a:buClr>
                <a:schemeClr val="lt1"/>
              </a:buClr>
              <a:buSzPts val="1500"/>
              <a:buChar char="○"/>
              <a:defRPr sz="1500">
                <a:solidFill>
                  <a:schemeClr val="lt1"/>
                </a:solidFill>
              </a:defRPr>
            </a:lvl2pPr>
            <a:lvl3pPr marL="1371600" lvl="2" indent="-323850">
              <a:spcBef>
                <a:spcPts val="0"/>
              </a:spcBef>
              <a:spcAft>
                <a:spcPts val="0"/>
              </a:spcAft>
              <a:buClr>
                <a:schemeClr val="lt1"/>
              </a:buClr>
              <a:buSzPts val="1500"/>
              <a:buChar char="■"/>
              <a:defRPr sz="1500">
                <a:solidFill>
                  <a:schemeClr val="lt1"/>
                </a:solidFill>
              </a:defRPr>
            </a:lvl3pPr>
            <a:lvl4pPr marL="1828800" lvl="3" indent="-323850">
              <a:spcBef>
                <a:spcPts val="0"/>
              </a:spcBef>
              <a:spcAft>
                <a:spcPts val="0"/>
              </a:spcAft>
              <a:buClr>
                <a:schemeClr val="lt1"/>
              </a:buClr>
              <a:buSzPts val="1500"/>
              <a:buChar char="●"/>
              <a:defRPr sz="1500">
                <a:solidFill>
                  <a:schemeClr val="lt1"/>
                </a:solidFill>
              </a:defRPr>
            </a:lvl4pPr>
            <a:lvl5pPr marL="2286000" lvl="4" indent="-323850">
              <a:spcBef>
                <a:spcPts val="0"/>
              </a:spcBef>
              <a:spcAft>
                <a:spcPts val="0"/>
              </a:spcAft>
              <a:buClr>
                <a:schemeClr val="lt1"/>
              </a:buClr>
              <a:buSzPts val="1500"/>
              <a:buChar char="○"/>
              <a:defRPr sz="1500">
                <a:solidFill>
                  <a:schemeClr val="lt1"/>
                </a:solidFill>
              </a:defRPr>
            </a:lvl5pPr>
            <a:lvl6pPr marL="2743200" lvl="5" indent="-323850">
              <a:spcBef>
                <a:spcPts val="0"/>
              </a:spcBef>
              <a:spcAft>
                <a:spcPts val="0"/>
              </a:spcAft>
              <a:buClr>
                <a:schemeClr val="lt1"/>
              </a:buClr>
              <a:buSzPts val="1500"/>
              <a:buChar char="■"/>
              <a:defRPr sz="1500">
                <a:solidFill>
                  <a:schemeClr val="lt1"/>
                </a:solidFill>
              </a:defRPr>
            </a:lvl6pPr>
            <a:lvl7pPr marL="3200400" lvl="6" indent="-323850">
              <a:spcBef>
                <a:spcPts val="0"/>
              </a:spcBef>
              <a:spcAft>
                <a:spcPts val="0"/>
              </a:spcAft>
              <a:buClr>
                <a:schemeClr val="lt1"/>
              </a:buClr>
              <a:buSzPts val="1500"/>
              <a:buChar char="●"/>
              <a:defRPr sz="1500">
                <a:solidFill>
                  <a:schemeClr val="lt1"/>
                </a:solidFill>
              </a:defRPr>
            </a:lvl7pPr>
            <a:lvl8pPr marL="3657600" lvl="7" indent="-323850">
              <a:spcBef>
                <a:spcPts val="0"/>
              </a:spcBef>
              <a:spcAft>
                <a:spcPts val="0"/>
              </a:spcAft>
              <a:buClr>
                <a:schemeClr val="lt1"/>
              </a:buClr>
              <a:buSzPts val="1500"/>
              <a:buChar char="○"/>
              <a:defRPr sz="1500">
                <a:solidFill>
                  <a:schemeClr val="lt1"/>
                </a:solidFill>
              </a:defRPr>
            </a:lvl8pPr>
            <a:lvl9pPr marL="4114800" lvl="8" indent="-323850">
              <a:spcBef>
                <a:spcPts val="0"/>
              </a:spcBef>
              <a:spcAft>
                <a:spcPts val="0"/>
              </a:spcAft>
              <a:buClr>
                <a:schemeClr val="lt1"/>
              </a:buClr>
              <a:buSzPts val="1500"/>
              <a:buChar char="■"/>
              <a:defRPr sz="1500">
                <a:solidFill>
                  <a:schemeClr val="lt1"/>
                </a:solidFill>
              </a:defRPr>
            </a:lvl9pPr>
          </a:lstStyle>
          <a:p>
            <a:endParaRPr/>
          </a:p>
        </p:txBody>
      </p:sp>
      <p:sp>
        <p:nvSpPr>
          <p:cNvPr id="264" name="Google Shape;264;p46"/>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265" name="Google Shape;265;p46"/>
          <p:cNvSpPr/>
          <p:nvPr/>
        </p:nvSpPr>
        <p:spPr>
          <a:xfrm>
            <a:off x="4416275" y="1976923"/>
            <a:ext cx="4045200" cy="28713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6"/>
          <p:cNvSpPr/>
          <p:nvPr/>
        </p:nvSpPr>
        <p:spPr>
          <a:xfrm rot="444408">
            <a:off x="5636457" y="2500588"/>
            <a:ext cx="1505663" cy="1505327"/>
          </a:xfrm>
          <a:prstGeom prst="pie">
            <a:avLst>
              <a:gd name="adj1" fmla="val 8241844"/>
              <a:gd name="adj2" fmla="val 12554936"/>
            </a:avLst>
          </a:prstGeom>
          <a:solidFill>
            <a:schemeClr val="lt1"/>
          </a:solidFill>
          <a:ln>
            <a:noFill/>
          </a:ln>
        </p:spPr>
        <p:txBody>
          <a:bodyPr spcFirstLastPara="1" wrap="square" lIns="68575" tIns="68575" rIns="68575" bIns="68575" anchor="ctr" anchorCtr="0">
            <a:noAutofit/>
          </a:bodyPr>
          <a:lstStyle/>
          <a:p>
            <a:pPr marL="0" lvl="0" indent="0" algn="l" rtl="0">
              <a:spcBef>
                <a:spcPts val="0"/>
              </a:spcBef>
              <a:spcAft>
                <a:spcPts val="0"/>
              </a:spcAft>
              <a:buSzPts val="1100"/>
              <a:buNone/>
            </a:pPr>
            <a:endParaRPr sz="110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Differentiators / 4 column text">
  <p:cSld name="BIG_NUMBER">
    <p:bg>
      <p:bgPr>
        <a:solidFill>
          <a:schemeClr val="dk1"/>
        </a:solidFill>
        <a:effectLst/>
      </p:bgPr>
    </p:bg>
    <p:spTree>
      <p:nvGrpSpPr>
        <p:cNvPr id="1" name="Shape 267"/>
        <p:cNvGrpSpPr/>
        <p:nvPr/>
      </p:nvGrpSpPr>
      <p:grpSpPr>
        <a:xfrm>
          <a:off x="0" y="0"/>
          <a:ext cx="0" cy="0"/>
          <a:chOff x="0" y="0"/>
          <a:chExt cx="0" cy="0"/>
        </a:xfrm>
      </p:grpSpPr>
      <p:sp>
        <p:nvSpPr>
          <p:cNvPr id="268" name="Google Shape;268;p47"/>
          <p:cNvSpPr/>
          <p:nvPr/>
        </p:nvSpPr>
        <p:spPr>
          <a:xfrm>
            <a:off x="0" y="1324925"/>
            <a:ext cx="4572000" cy="1910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269" name="Google Shape;269;p47"/>
          <p:cNvSpPr/>
          <p:nvPr/>
        </p:nvSpPr>
        <p:spPr>
          <a:xfrm>
            <a:off x="0" y="3235076"/>
            <a:ext cx="4572000" cy="19149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dk2"/>
              </a:solidFill>
            </a:endParaRPr>
          </a:p>
        </p:txBody>
      </p:sp>
      <p:sp>
        <p:nvSpPr>
          <p:cNvPr id="270" name="Google Shape;270;p47"/>
          <p:cNvSpPr/>
          <p:nvPr/>
        </p:nvSpPr>
        <p:spPr>
          <a:xfrm>
            <a:off x="4571892" y="3235076"/>
            <a:ext cx="4572000" cy="1914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lt1"/>
              </a:solidFill>
            </a:endParaRPr>
          </a:p>
        </p:txBody>
      </p:sp>
      <p:sp>
        <p:nvSpPr>
          <p:cNvPr id="271" name="Google Shape;271;p47"/>
          <p:cNvSpPr/>
          <p:nvPr/>
        </p:nvSpPr>
        <p:spPr>
          <a:xfrm>
            <a:off x="4571892" y="1324925"/>
            <a:ext cx="4572000" cy="1910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chemeClr val="accent5"/>
              </a:solidFill>
            </a:endParaRPr>
          </a:p>
        </p:txBody>
      </p:sp>
      <p:sp>
        <p:nvSpPr>
          <p:cNvPr id="272" name="Google Shape;272;p47"/>
          <p:cNvSpPr txBox="1">
            <a:spLocks noGrp="1"/>
          </p:cNvSpPr>
          <p:nvPr>
            <p:ph type="subTitle" idx="1"/>
          </p:nvPr>
        </p:nvSpPr>
        <p:spPr>
          <a:xfrm>
            <a:off x="480420" y="290626"/>
            <a:ext cx="3592200" cy="337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73" name="Google Shape;273;p47"/>
          <p:cNvSpPr txBox="1">
            <a:spLocks noGrp="1"/>
          </p:cNvSpPr>
          <p:nvPr>
            <p:ph type="body" idx="2"/>
          </p:nvPr>
        </p:nvSpPr>
        <p:spPr>
          <a:xfrm>
            <a:off x="480425" y="610475"/>
            <a:ext cx="4878300" cy="600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274" name="Google Shape;274;p47"/>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ection Header" type="blank">
  <p:cSld name="BLANK">
    <p:spTree>
      <p:nvGrpSpPr>
        <p:cNvPr id="1" name="Shape 275"/>
        <p:cNvGrpSpPr/>
        <p:nvPr/>
      </p:nvGrpSpPr>
      <p:grpSpPr>
        <a:xfrm>
          <a:off x="0" y="0"/>
          <a:ext cx="0" cy="0"/>
          <a:chOff x="0" y="0"/>
          <a:chExt cx="0" cy="0"/>
        </a:xfrm>
      </p:grpSpPr>
      <p:sp>
        <p:nvSpPr>
          <p:cNvPr id="276" name="Google Shape;276;p48"/>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277" name="Google Shape;277;p48"/>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a:endParaRPr/>
          </a:p>
        </p:txBody>
      </p:sp>
      <p:sp>
        <p:nvSpPr>
          <p:cNvPr id="278" name="Google Shape;278;p4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 1 column text">
  <p:cSld name="TITLE_1">
    <p:bg>
      <p:bgPr>
        <a:solidFill>
          <a:schemeClr val="dk1"/>
        </a:solidFill>
        <a:effectLst/>
      </p:bgPr>
    </p:bg>
    <p:spTree>
      <p:nvGrpSpPr>
        <p:cNvPr id="1" name="Shape 279"/>
        <p:cNvGrpSpPr/>
        <p:nvPr/>
      </p:nvGrpSpPr>
      <p:grpSpPr>
        <a:xfrm>
          <a:off x="0" y="0"/>
          <a:ext cx="0" cy="0"/>
          <a:chOff x="0" y="0"/>
          <a:chExt cx="0" cy="0"/>
        </a:xfrm>
      </p:grpSpPr>
      <p:sp>
        <p:nvSpPr>
          <p:cNvPr id="280" name="Google Shape;280;p49"/>
          <p:cNvSpPr/>
          <p:nvPr/>
        </p:nvSpPr>
        <p:spPr>
          <a:xfrm>
            <a:off x="0" y="0"/>
            <a:ext cx="9144000" cy="163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9"/>
          <p:cNvSpPr txBox="1">
            <a:spLocks noGrp="1"/>
          </p:cNvSpPr>
          <p:nvPr>
            <p:ph type="subTitle" idx="1"/>
          </p:nvPr>
        </p:nvSpPr>
        <p:spPr>
          <a:xfrm>
            <a:off x="791150" y="522625"/>
            <a:ext cx="5938800" cy="11082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282" name="Google Shape;282;p49"/>
          <p:cNvSpPr txBox="1">
            <a:spLocks noGrp="1"/>
          </p:cNvSpPr>
          <p:nvPr>
            <p:ph type="body" idx="2"/>
          </p:nvPr>
        </p:nvSpPr>
        <p:spPr>
          <a:xfrm>
            <a:off x="810075" y="2065225"/>
            <a:ext cx="7539900" cy="27774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lt1"/>
              </a:buClr>
              <a:buSzPts val="2800"/>
              <a:buChar char="●"/>
              <a:defRPr sz="2800">
                <a:solidFill>
                  <a:schemeClr val="lt1"/>
                </a:solidFill>
              </a:defRPr>
            </a:lvl1pPr>
            <a:lvl2pPr marL="914400" lvl="1" indent="-406400">
              <a:spcBef>
                <a:spcPts val="0"/>
              </a:spcBef>
              <a:spcAft>
                <a:spcPts val="0"/>
              </a:spcAft>
              <a:buClr>
                <a:schemeClr val="lt1"/>
              </a:buClr>
              <a:buSzPts val="2800"/>
              <a:buChar char="○"/>
              <a:defRPr sz="2800">
                <a:solidFill>
                  <a:schemeClr val="lt1"/>
                </a:solidFill>
              </a:defRPr>
            </a:lvl2pPr>
            <a:lvl3pPr marL="1371600" lvl="2" indent="-406400">
              <a:spcBef>
                <a:spcPts val="0"/>
              </a:spcBef>
              <a:spcAft>
                <a:spcPts val="0"/>
              </a:spcAft>
              <a:buClr>
                <a:schemeClr val="lt1"/>
              </a:buClr>
              <a:buSzPts val="2800"/>
              <a:buChar char="■"/>
              <a:defRPr sz="2800">
                <a:solidFill>
                  <a:schemeClr val="lt1"/>
                </a:solidFill>
              </a:defRPr>
            </a:lvl3pPr>
            <a:lvl4pPr marL="1828800" lvl="3" indent="-406400">
              <a:spcBef>
                <a:spcPts val="0"/>
              </a:spcBef>
              <a:spcAft>
                <a:spcPts val="0"/>
              </a:spcAft>
              <a:buClr>
                <a:schemeClr val="lt1"/>
              </a:buClr>
              <a:buSzPts val="2800"/>
              <a:buChar char="●"/>
              <a:defRPr sz="2800">
                <a:solidFill>
                  <a:schemeClr val="lt1"/>
                </a:solidFill>
              </a:defRPr>
            </a:lvl4pPr>
            <a:lvl5pPr marL="2286000" lvl="4" indent="-406400">
              <a:spcBef>
                <a:spcPts val="0"/>
              </a:spcBef>
              <a:spcAft>
                <a:spcPts val="0"/>
              </a:spcAft>
              <a:buClr>
                <a:schemeClr val="lt1"/>
              </a:buClr>
              <a:buSzPts val="2800"/>
              <a:buChar char="○"/>
              <a:defRPr sz="2800">
                <a:solidFill>
                  <a:schemeClr val="lt1"/>
                </a:solidFill>
              </a:defRPr>
            </a:lvl5pPr>
            <a:lvl6pPr marL="2743200" lvl="5" indent="-406400">
              <a:spcBef>
                <a:spcPts val="0"/>
              </a:spcBef>
              <a:spcAft>
                <a:spcPts val="0"/>
              </a:spcAft>
              <a:buClr>
                <a:schemeClr val="lt1"/>
              </a:buClr>
              <a:buSzPts val="2800"/>
              <a:buChar char="■"/>
              <a:defRPr sz="2800">
                <a:solidFill>
                  <a:schemeClr val="lt1"/>
                </a:solidFill>
              </a:defRPr>
            </a:lvl6pPr>
            <a:lvl7pPr marL="3200400" lvl="6" indent="-406400">
              <a:spcBef>
                <a:spcPts val="0"/>
              </a:spcBef>
              <a:spcAft>
                <a:spcPts val="0"/>
              </a:spcAft>
              <a:buClr>
                <a:schemeClr val="lt1"/>
              </a:buClr>
              <a:buSzPts val="2800"/>
              <a:buChar char="●"/>
              <a:defRPr sz="2800">
                <a:solidFill>
                  <a:schemeClr val="lt1"/>
                </a:solidFill>
              </a:defRPr>
            </a:lvl7pPr>
            <a:lvl8pPr marL="3657600" lvl="7" indent="-406400">
              <a:spcBef>
                <a:spcPts val="0"/>
              </a:spcBef>
              <a:spcAft>
                <a:spcPts val="0"/>
              </a:spcAft>
              <a:buClr>
                <a:schemeClr val="lt1"/>
              </a:buClr>
              <a:buSzPts val="2800"/>
              <a:buChar char="○"/>
              <a:defRPr sz="2800">
                <a:solidFill>
                  <a:schemeClr val="lt1"/>
                </a:solidFill>
              </a:defRPr>
            </a:lvl8pPr>
            <a:lvl9pPr marL="4114800" lvl="8" indent="-406400">
              <a:spcBef>
                <a:spcPts val="0"/>
              </a:spcBef>
              <a:spcAft>
                <a:spcPts val="0"/>
              </a:spcAft>
              <a:buClr>
                <a:schemeClr val="lt1"/>
              </a:buClr>
              <a:buSzPts val="2800"/>
              <a:buChar char="■"/>
              <a:defRPr sz="2800">
                <a:solidFill>
                  <a:schemeClr val="lt1"/>
                </a:solidFill>
              </a:defRPr>
            </a:lvl9pPr>
          </a:lstStyle>
          <a:p>
            <a:endParaRPr/>
          </a:p>
        </p:txBody>
      </p:sp>
      <p:sp>
        <p:nvSpPr>
          <p:cNvPr id="283" name="Google Shape;283;p49"/>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1 Background Image + Text">
  <p:cSld name="CUSTOM">
    <p:spTree>
      <p:nvGrpSpPr>
        <p:cNvPr id="1" name="Shape 284"/>
        <p:cNvGrpSpPr/>
        <p:nvPr/>
      </p:nvGrpSpPr>
      <p:grpSpPr>
        <a:xfrm>
          <a:off x="0" y="0"/>
          <a:ext cx="0" cy="0"/>
          <a:chOff x="0" y="0"/>
          <a:chExt cx="0" cy="0"/>
        </a:xfrm>
      </p:grpSpPr>
      <p:sp>
        <p:nvSpPr>
          <p:cNvPr id="285" name="Google Shape;285;p50"/>
          <p:cNvSpPr>
            <a:spLocks noGrp="1"/>
          </p:cNvSpPr>
          <p:nvPr>
            <p:ph type="pic" idx="2"/>
          </p:nvPr>
        </p:nvSpPr>
        <p:spPr>
          <a:xfrm>
            <a:off x="0" y="0"/>
            <a:ext cx="9144000" cy="5143500"/>
          </a:xfrm>
          <a:prstGeom prst="rect">
            <a:avLst/>
          </a:prstGeom>
          <a:noFill/>
          <a:ln>
            <a:noFill/>
          </a:ln>
        </p:spPr>
      </p:sp>
      <p:sp>
        <p:nvSpPr>
          <p:cNvPr id="286" name="Google Shape;286;p50"/>
          <p:cNvSpPr txBox="1">
            <a:spLocks noGrp="1"/>
          </p:cNvSpPr>
          <p:nvPr>
            <p:ph type="body" idx="1"/>
          </p:nvPr>
        </p:nvSpPr>
        <p:spPr>
          <a:xfrm>
            <a:off x="4655675" y="956675"/>
            <a:ext cx="3965400" cy="775200"/>
          </a:xfrm>
          <a:prstGeom prst="rect">
            <a:avLst/>
          </a:prstGeom>
          <a:solidFill>
            <a:schemeClr val="lt1"/>
          </a:solidFill>
        </p:spPr>
        <p:txBody>
          <a:bodyPr spcFirstLastPara="1" wrap="square" lIns="274300" tIns="0" rIns="274300" bIns="274300" anchor="t" anchorCtr="0">
            <a:noAutofit/>
          </a:bodyPr>
          <a:lstStyle>
            <a:lvl1pPr marL="457200" lvl="0" indent="-298450">
              <a:spcBef>
                <a:spcPts val="0"/>
              </a:spcBef>
              <a:spcAft>
                <a:spcPts val="0"/>
              </a:spcAft>
              <a:buClr>
                <a:schemeClr val="dk1"/>
              </a:buClr>
              <a:buSzPts val="1100"/>
              <a:buFont typeface="Barlow"/>
              <a:buChar char="●"/>
              <a:defRPr sz="1100">
                <a:latin typeface="Barlow"/>
                <a:ea typeface="Barlow"/>
                <a:cs typeface="Barlow"/>
                <a:sym typeface="Barlow"/>
              </a:defRPr>
            </a:lvl1pPr>
            <a:lvl2pPr marL="914400" lvl="1" indent="-298450">
              <a:spcBef>
                <a:spcPts val="0"/>
              </a:spcBef>
              <a:spcAft>
                <a:spcPts val="0"/>
              </a:spcAft>
              <a:buClr>
                <a:schemeClr val="dk1"/>
              </a:buClr>
              <a:buSzPts val="1100"/>
              <a:buFont typeface="Barlow"/>
              <a:buChar char="○"/>
              <a:defRPr sz="1100">
                <a:latin typeface="Barlow"/>
                <a:ea typeface="Barlow"/>
                <a:cs typeface="Barlow"/>
                <a:sym typeface="Barlow"/>
              </a:defRPr>
            </a:lvl2pPr>
            <a:lvl3pPr marL="1371600" lvl="2" indent="-298450">
              <a:spcBef>
                <a:spcPts val="0"/>
              </a:spcBef>
              <a:spcAft>
                <a:spcPts val="0"/>
              </a:spcAft>
              <a:buClr>
                <a:schemeClr val="dk1"/>
              </a:buClr>
              <a:buSzPts val="1100"/>
              <a:buFont typeface="Barlow"/>
              <a:buChar char="■"/>
              <a:defRPr sz="1100">
                <a:latin typeface="Barlow"/>
                <a:ea typeface="Barlow"/>
                <a:cs typeface="Barlow"/>
                <a:sym typeface="Barlow"/>
              </a:defRPr>
            </a:lvl3pPr>
            <a:lvl4pPr marL="1828800" lvl="3" indent="-298450">
              <a:spcBef>
                <a:spcPts val="0"/>
              </a:spcBef>
              <a:spcAft>
                <a:spcPts val="0"/>
              </a:spcAft>
              <a:buClr>
                <a:schemeClr val="dk1"/>
              </a:buClr>
              <a:buSzPts val="1100"/>
              <a:buFont typeface="Barlow"/>
              <a:buChar char="●"/>
              <a:defRPr sz="1100">
                <a:latin typeface="Barlow"/>
                <a:ea typeface="Barlow"/>
                <a:cs typeface="Barlow"/>
                <a:sym typeface="Barlow"/>
              </a:defRPr>
            </a:lvl4pPr>
            <a:lvl5pPr marL="2286000" lvl="4" indent="-298450">
              <a:spcBef>
                <a:spcPts val="0"/>
              </a:spcBef>
              <a:spcAft>
                <a:spcPts val="0"/>
              </a:spcAft>
              <a:buClr>
                <a:schemeClr val="dk1"/>
              </a:buClr>
              <a:buSzPts val="1100"/>
              <a:buFont typeface="Barlow"/>
              <a:buChar char="○"/>
              <a:defRPr>
                <a:latin typeface="Barlow"/>
                <a:ea typeface="Barlow"/>
                <a:cs typeface="Barlow"/>
                <a:sym typeface="Barlow"/>
              </a:defRPr>
            </a:lvl5pPr>
            <a:lvl6pPr marL="2743200" lvl="5" indent="-298450">
              <a:spcBef>
                <a:spcPts val="0"/>
              </a:spcBef>
              <a:spcAft>
                <a:spcPts val="0"/>
              </a:spcAft>
              <a:buClr>
                <a:schemeClr val="dk1"/>
              </a:buClr>
              <a:buSzPts val="1100"/>
              <a:buFont typeface="Barlow"/>
              <a:buChar char="■"/>
              <a:defRPr sz="1100">
                <a:latin typeface="Barlow"/>
                <a:ea typeface="Barlow"/>
                <a:cs typeface="Barlow"/>
                <a:sym typeface="Barlow"/>
              </a:defRPr>
            </a:lvl6pPr>
            <a:lvl7pPr marL="3200400" lvl="6" indent="-298450">
              <a:spcBef>
                <a:spcPts val="0"/>
              </a:spcBef>
              <a:spcAft>
                <a:spcPts val="0"/>
              </a:spcAft>
              <a:buClr>
                <a:schemeClr val="dk1"/>
              </a:buClr>
              <a:buSzPts val="1100"/>
              <a:buFont typeface="Barlow"/>
              <a:buChar char="●"/>
              <a:defRPr sz="1100">
                <a:latin typeface="Barlow"/>
                <a:ea typeface="Barlow"/>
                <a:cs typeface="Barlow"/>
                <a:sym typeface="Barlow"/>
              </a:defRPr>
            </a:lvl7pPr>
            <a:lvl8pPr marL="3657600" lvl="7" indent="-298450">
              <a:spcBef>
                <a:spcPts val="0"/>
              </a:spcBef>
              <a:spcAft>
                <a:spcPts val="0"/>
              </a:spcAft>
              <a:buClr>
                <a:schemeClr val="dk1"/>
              </a:buClr>
              <a:buSzPts val="1100"/>
              <a:buFont typeface="Barlow"/>
              <a:buChar char="○"/>
              <a:defRPr sz="1100">
                <a:latin typeface="Barlow"/>
                <a:ea typeface="Barlow"/>
                <a:cs typeface="Barlow"/>
                <a:sym typeface="Barlow"/>
              </a:defRPr>
            </a:lvl8pPr>
            <a:lvl9pPr marL="4114800" lvl="8" indent="-298450">
              <a:spcBef>
                <a:spcPts val="0"/>
              </a:spcBef>
              <a:spcAft>
                <a:spcPts val="0"/>
              </a:spcAft>
              <a:buClr>
                <a:schemeClr val="dk1"/>
              </a:buClr>
              <a:buSzPts val="1100"/>
              <a:buFont typeface="Barlow"/>
              <a:buChar char="■"/>
              <a:defRPr sz="1100">
                <a:latin typeface="Barlow"/>
                <a:ea typeface="Barlow"/>
                <a:cs typeface="Barlow"/>
                <a:sym typeface="Barlow"/>
              </a:defRPr>
            </a:lvl9pPr>
          </a:lstStyle>
          <a:p>
            <a:endParaRPr/>
          </a:p>
        </p:txBody>
      </p:sp>
      <p:sp>
        <p:nvSpPr>
          <p:cNvPr id="287" name="Google Shape;287;p50"/>
          <p:cNvSpPr txBox="1">
            <a:spLocks noGrp="1"/>
          </p:cNvSpPr>
          <p:nvPr>
            <p:ph type="subTitle" idx="3"/>
          </p:nvPr>
        </p:nvSpPr>
        <p:spPr>
          <a:xfrm>
            <a:off x="4655675" y="522900"/>
            <a:ext cx="3965400" cy="442800"/>
          </a:xfrm>
          <a:prstGeom prst="rect">
            <a:avLst/>
          </a:prstGeom>
          <a:solidFill>
            <a:schemeClr val="lt1"/>
          </a:solidFill>
        </p:spPr>
        <p:txBody>
          <a:bodyPr spcFirstLastPara="1" wrap="square" lIns="274300" tIns="274300" rIns="274300" bIns="0" anchor="b" anchorCtr="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288" name="Google Shape;288;p50"/>
          <p:cNvSpPr txBox="1">
            <a:spLocks noGrp="1"/>
          </p:cNvSpPr>
          <p:nvPr>
            <p:ph type="body" idx="4"/>
          </p:nvPr>
        </p:nvSpPr>
        <p:spPr>
          <a:xfrm>
            <a:off x="524350" y="4144800"/>
            <a:ext cx="1558800" cy="475800"/>
          </a:xfrm>
          <a:prstGeom prst="rect">
            <a:avLst/>
          </a:prstGeom>
          <a:solidFill>
            <a:schemeClr val="lt1"/>
          </a:solidFill>
        </p:spPr>
        <p:txBody>
          <a:bodyPr spcFirstLastPara="1" wrap="square" lIns="137150" tIns="137150" rIns="137150" bIns="137150" anchor="t" anchorCtr="0">
            <a:noAutofit/>
          </a:bodyPr>
          <a:lstStyle>
            <a:lvl1pPr marL="457200" lvl="0" indent="-273050">
              <a:spcBef>
                <a:spcPts val="0"/>
              </a:spcBef>
              <a:spcAft>
                <a:spcPts val="0"/>
              </a:spcAft>
              <a:buClr>
                <a:schemeClr val="dk1"/>
              </a:buClr>
              <a:buSzPts val="700"/>
              <a:buFont typeface="Barlow"/>
              <a:buChar char="●"/>
              <a:defRPr sz="700">
                <a:latin typeface="Barlow"/>
                <a:ea typeface="Barlow"/>
                <a:cs typeface="Barlow"/>
                <a:sym typeface="Barlow"/>
              </a:defRPr>
            </a:lvl1pPr>
            <a:lvl2pPr marL="914400" lvl="1" indent="-273050">
              <a:spcBef>
                <a:spcPts val="0"/>
              </a:spcBef>
              <a:spcAft>
                <a:spcPts val="0"/>
              </a:spcAft>
              <a:buClr>
                <a:schemeClr val="dk1"/>
              </a:buClr>
              <a:buSzPts val="700"/>
              <a:buFont typeface="Barlow"/>
              <a:buChar char="○"/>
              <a:defRPr sz="700">
                <a:latin typeface="Barlow"/>
                <a:ea typeface="Barlow"/>
                <a:cs typeface="Barlow"/>
                <a:sym typeface="Barlow"/>
              </a:defRPr>
            </a:lvl2pPr>
            <a:lvl3pPr marL="1371600" lvl="2" indent="-273050">
              <a:spcBef>
                <a:spcPts val="0"/>
              </a:spcBef>
              <a:spcAft>
                <a:spcPts val="0"/>
              </a:spcAft>
              <a:buClr>
                <a:schemeClr val="dk1"/>
              </a:buClr>
              <a:buSzPts val="700"/>
              <a:buFont typeface="Barlow"/>
              <a:buChar char="■"/>
              <a:defRPr sz="700">
                <a:latin typeface="Barlow"/>
                <a:ea typeface="Barlow"/>
                <a:cs typeface="Barlow"/>
                <a:sym typeface="Barlow"/>
              </a:defRPr>
            </a:lvl3pPr>
            <a:lvl4pPr marL="1828800" lvl="3" indent="-273050">
              <a:spcBef>
                <a:spcPts val="0"/>
              </a:spcBef>
              <a:spcAft>
                <a:spcPts val="0"/>
              </a:spcAft>
              <a:buClr>
                <a:schemeClr val="dk1"/>
              </a:buClr>
              <a:buSzPts val="700"/>
              <a:buFont typeface="Barlow"/>
              <a:buChar char="●"/>
              <a:defRPr sz="700">
                <a:latin typeface="Barlow"/>
                <a:ea typeface="Barlow"/>
                <a:cs typeface="Barlow"/>
                <a:sym typeface="Barlow"/>
              </a:defRPr>
            </a:lvl4pPr>
            <a:lvl5pPr marL="2286000" lvl="4" indent="-273050">
              <a:spcBef>
                <a:spcPts val="0"/>
              </a:spcBef>
              <a:spcAft>
                <a:spcPts val="0"/>
              </a:spcAft>
              <a:buClr>
                <a:schemeClr val="dk1"/>
              </a:buClr>
              <a:buSzPts val="700"/>
              <a:buFont typeface="Barlow"/>
              <a:buChar char="○"/>
              <a:defRPr sz="700">
                <a:latin typeface="Barlow"/>
                <a:ea typeface="Barlow"/>
                <a:cs typeface="Barlow"/>
                <a:sym typeface="Barlow"/>
              </a:defRPr>
            </a:lvl5pPr>
            <a:lvl6pPr marL="2743200" lvl="5" indent="-273050">
              <a:spcBef>
                <a:spcPts val="0"/>
              </a:spcBef>
              <a:spcAft>
                <a:spcPts val="0"/>
              </a:spcAft>
              <a:buClr>
                <a:schemeClr val="dk1"/>
              </a:buClr>
              <a:buSzPts val="700"/>
              <a:buFont typeface="Barlow"/>
              <a:buChar char="■"/>
              <a:defRPr sz="700">
                <a:latin typeface="Barlow"/>
                <a:ea typeface="Barlow"/>
                <a:cs typeface="Barlow"/>
                <a:sym typeface="Barlow"/>
              </a:defRPr>
            </a:lvl6pPr>
            <a:lvl7pPr marL="3200400" lvl="6" indent="-273050">
              <a:spcBef>
                <a:spcPts val="0"/>
              </a:spcBef>
              <a:spcAft>
                <a:spcPts val="0"/>
              </a:spcAft>
              <a:buClr>
                <a:schemeClr val="dk1"/>
              </a:buClr>
              <a:buSzPts val="700"/>
              <a:buFont typeface="Barlow"/>
              <a:buChar char="●"/>
              <a:defRPr sz="700">
                <a:latin typeface="Barlow"/>
                <a:ea typeface="Barlow"/>
                <a:cs typeface="Barlow"/>
                <a:sym typeface="Barlow"/>
              </a:defRPr>
            </a:lvl7pPr>
            <a:lvl8pPr marL="3657600" lvl="7" indent="-273050">
              <a:spcBef>
                <a:spcPts val="0"/>
              </a:spcBef>
              <a:spcAft>
                <a:spcPts val="0"/>
              </a:spcAft>
              <a:buClr>
                <a:schemeClr val="dk1"/>
              </a:buClr>
              <a:buSzPts val="700"/>
              <a:buFont typeface="Barlow"/>
              <a:buChar char="○"/>
              <a:defRPr sz="700">
                <a:latin typeface="Barlow"/>
                <a:ea typeface="Barlow"/>
                <a:cs typeface="Barlow"/>
                <a:sym typeface="Barlow"/>
              </a:defRPr>
            </a:lvl8pPr>
            <a:lvl9pPr marL="4114800" lvl="8" indent="-273050">
              <a:spcBef>
                <a:spcPts val="0"/>
              </a:spcBef>
              <a:spcAft>
                <a:spcPts val="0"/>
              </a:spcAft>
              <a:buClr>
                <a:schemeClr val="dk1"/>
              </a:buClr>
              <a:buSzPts val="700"/>
              <a:buFont typeface="Barlow"/>
              <a:buChar char="■"/>
              <a:defRPr sz="700">
                <a:latin typeface="Barlow"/>
                <a:ea typeface="Barlow"/>
                <a:cs typeface="Barlow"/>
                <a:sym typeface="Barlow"/>
              </a:defRPr>
            </a:lvl9pPr>
          </a:lstStyle>
          <a:p>
            <a:endParaRPr/>
          </a:p>
        </p:txBody>
      </p:sp>
      <p:sp>
        <p:nvSpPr>
          <p:cNvPr id="289" name="Google Shape;289;p5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Quote + Image">
  <p:cSld name="CUSTOM_1">
    <p:bg>
      <p:bgPr>
        <a:solidFill>
          <a:schemeClr val="lt2"/>
        </a:solidFill>
        <a:effectLst/>
      </p:bgPr>
    </p:bg>
    <p:spTree>
      <p:nvGrpSpPr>
        <p:cNvPr id="1" name="Shape 290"/>
        <p:cNvGrpSpPr/>
        <p:nvPr/>
      </p:nvGrpSpPr>
      <p:grpSpPr>
        <a:xfrm>
          <a:off x="0" y="0"/>
          <a:ext cx="0" cy="0"/>
          <a:chOff x="0" y="0"/>
          <a:chExt cx="0" cy="0"/>
        </a:xfrm>
      </p:grpSpPr>
      <p:sp>
        <p:nvSpPr>
          <p:cNvPr id="291" name="Google Shape;291;p51"/>
          <p:cNvSpPr>
            <a:spLocks noGrp="1"/>
          </p:cNvSpPr>
          <p:nvPr>
            <p:ph type="pic" idx="2"/>
          </p:nvPr>
        </p:nvSpPr>
        <p:spPr>
          <a:xfrm>
            <a:off x="5485725" y="523025"/>
            <a:ext cx="3135300" cy="4097700"/>
          </a:xfrm>
          <a:prstGeom prst="roundRect">
            <a:avLst>
              <a:gd name="adj" fmla="val 16667"/>
            </a:avLst>
          </a:prstGeom>
          <a:noFill/>
          <a:ln>
            <a:noFill/>
          </a:ln>
        </p:spPr>
      </p:sp>
      <p:sp>
        <p:nvSpPr>
          <p:cNvPr id="292" name="Google Shape;292;p51"/>
          <p:cNvSpPr txBox="1">
            <a:spLocks noGrp="1"/>
          </p:cNvSpPr>
          <p:nvPr>
            <p:ph type="title"/>
          </p:nvPr>
        </p:nvSpPr>
        <p:spPr>
          <a:xfrm>
            <a:off x="591441" y="391675"/>
            <a:ext cx="4397400" cy="3178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a:endParaRPr/>
          </a:p>
        </p:txBody>
      </p:sp>
      <p:sp>
        <p:nvSpPr>
          <p:cNvPr id="293" name="Google Shape;293;p51"/>
          <p:cNvSpPr txBox="1">
            <a:spLocks noGrp="1"/>
          </p:cNvSpPr>
          <p:nvPr>
            <p:ph type="body" idx="1"/>
          </p:nvPr>
        </p:nvSpPr>
        <p:spPr>
          <a:xfrm>
            <a:off x="638750" y="4413181"/>
            <a:ext cx="5537100" cy="310500"/>
          </a:xfrm>
          <a:prstGeom prst="rect">
            <a:avLst/>
          </a:prstGeom>
        </p:spPr>
        <p:txBody>
          <a:bodyPr spcFirstLastPara="1" wrap="square" lIns="91425" tIns="91425" rIns="91425" bIns="91425" anchor="b" anchorCtr="0">
            <a:noAutofit/>
          </a:bodyPr>
          <a:lstStyle>
            <a:lvl1pPr marL="457200" lvl="0"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marL="914400" lvl="1"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marL="1371600" lvl="2"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marL="1828800" lvl="3"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marL="2286000" lvl="4" indent="-29845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marL="2743200" lvl="5"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marL="3200400" lvl="6"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marL="3657600" lvl="7"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marL="4114800" lvl="8" indent="-29845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a:endParaRPr/>
          </a:p>
        </p:txBody>
      </p:sp>
      <p:sp>
        <p:nvSpPr>
          <p:cNvPr id="294" name="Google Shape;294;p51"/>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Goals + 5 Images">
  <p:cSld name="CUSTOM_2">
    <p:bg>
      <p:bgPr>
        <a:solidFill>
          <a:schemeClr val="dk1"/>
        </a:solidFill>
        <a:effectLst/>
      </p:bgPr>
    </p:bg>
    <p:spTree>
      <p:nvGrpSpPr>
        <p:cNvPr id="1" name="Shape 295"/>
        <p:cNvGrpSpPr/>
        <p:nvPr/>
      </p:nvGrpSpPr>
      <p:grpSpPr>
        <a:xfrm>
          <a:off x="0" y="0"/>
          <a:ext cx="0" cy="0"/>
          <a:chOff x="0" y="0"/>
          <a:chExt cx="0" cy="0"/>
        </a:xfrm>
      </p:grpSpPr>
      <p:sp>
        <p:nvSpPr>
          <p:cNvPr id="296" name="Google Shape;296;p52"/>
          <p:cNvSpPr txBox="1">
            <a:spLocks noGrp="1"/>
          </p:cNvSpPr>
          <p:nvPr>
            <p:ph type="body" idx="1"/>
          </p:nvPr>
        </p:nvSpPr>
        <p:spPr>
          <a:xfrm>
            <a:off x="5481425" y="271557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97" name="Google Shape;297;p52"/>
          <p:cNvSpPr txBox="1">
            <a:spLocks noGrp="1"/>
          </p:cNvSpPr>
          <p:nvPr>
            <p:ph type="body" idx="2"/>
          </p:nvPr>
        </p:nvSpPr>
        <p:spPr>
          <a:xfrm>
            <a:off x="3918400" y="27157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98" name="Google Shape;298;p52"/>
          <p:cNvSpPr txBox="1">
            <a:spLocks noGrp="1"/>
          </p:cNvSpPr>
          <p:nvPr>
            <p:ph type="body" idx="3"/>
          </p:nvPr>
        </p:nvSpPr>
        <p:spPr>
          <a:xfrm>
            <a:off x="2349550" y="271557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299" name="Google Shape;299;p52"/>
          <p:cNvSpPr txBox="1">
            <a:spLocks noGrp="1"/>
          </p:cNvSpPr>
          <p:nvPr>
            <p:ph type="body" idx="4"/>
          </p:nvPr>
        </p:nvSpPr>
        <p:spPr>
          <a:xfrm>
            <a:off x="7911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300" name="Google Shape;300;p52"/>
          <p:cNvSpPr txBox="1">
            <a:spLocks noGrp="1"/>
          </p:cNvSpPr>
          <p:nvPr>
            <p:ph type="body" idx="5"/>
          </p:nvPr>
        </p:nvSpPr>
        <p:spPr>
          <a:xfrm>
            <a:off x="7911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01" name="Google Shape;301;p52"/>
          <p:cNvSpPr txBox="1">
            <a:spLocks noGrp="1"/>
          </p:cNvSpPr>
          <p:nvPr>
            <p:ph type="body" idx="6"/>
          </p:nvPr>
        </p:nvSpPr>
        <p:spPr>
          <a:xfrm>
            <a:off x="70444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cxnSp>
        <p:nvCxnSpPr>
          <p:cNvPr id="302" name="Google Shape;302;p52"/>
          <p:cNvCxnSpPr/>
          <p:nvPr/>
        </p:nvCxnSpPr>
        <p:spPr>
          <a:xfrm rot="10800000">
            <a:off x="827250" y="1481375"/>
            <a:ext cx="7489500" cy="0"/>
          </a:xfrm>
          <a:prstGeom prst="straightConnector1">
            <a:avLst/>
          </a:prstGeom>
          <a:noFill/>
          <a:ln w="19050" cap="flat" cmpd="sng">
            <a:solidFill>
              <a:schemeClr val="accent1"/>
            </a:solidFill>
            <a:prstDash val="solid"/>
            <a:round/>
            <a:headEnd type="none" w="med" len="med"/>
            <a:tailEnd type="none" w="med" len="med"/>
          </a:ln>
        </p:spPr>
      </p:cxnSp>
      <p:sp>
        <p:nvSpPr>
          <p:cNvPr id="303" name="Google Shape;303;p52"/>
          <p:cNvSpPr>
            <a:spLocks noGrp="1"/>
          </p:cNvSpPr>
          <p:nvPr>
            <p:ph type="pic" idx="7"/>
          </p:nvPr>
        </p:nvSpPr>
        <p:spPr>
          <a:xfrm>
            <a:off x="7049625" y="523025"/>
            <a:ext cx="1305900" cy="1918500"/>
          </a:xfrm>
          <a:prstGeom prst="roundRect">
            <a:avLst>
              <a:gd name="adj" fmla="val 16667"/>
            </a:avLst>
          </a:prstGeom>
          <a:noFill/>
          <a:ln>
            <a:noFill/>
          </a:ln>
        </p:spPr>
      </p:sp>
      <p:sp>
        <p:nvSpPr>
          <p:cNvPr id="304" name="Google Shape;304;p52"/>
          <p:cNvSpPr>
            <a:spLocks noGrp="1"/>
          </p:cNvSpPr>
          <p:nvPr>
            <p:ph type="pic" idx="8"/>
          </p:nvPr>
        </p:nvSpPr>
        <p:spPr>
          <a:xfrm>
            <a:off x="784775" y="522100"/>
            <a:ext cx="1305900" cy="1918500"/>
          </a:xfrm>
          <a:prstGeom prst="roundRect">
            <a:avLst>
              <a:gd name="adj" fmla="val 16667"/>
            </a:avLst>
          </a:prstGeom>
          <a:noFill/>
          <a:ln>
            <a:noFill/>
          </a:ln>
        </p:spPr>
      </p:sp>
      <p:sp>
        <p:nvSpPr>
          <p:cNvPr id="305" name="Google Shape;305;p52"/>
          <p:cNvSpPr>
            <a:spLocks noGrp="1"/>
          </p:cNvSpPr>
          <p:nvPr>
            <p:ph type="pic" idx="9"/>
          </p:nvPr>
        </p:nvSpPr>
        <p:spPr>
          <a:xfrm>
            <a:off x="2343950" y="523500"/>
            <a:ext cx="1305900" cy="1918500"/>
          </a:xfrm>
          <a:prstGeom prst="roundRect">
            <a:avLst>
              <a:gd name="adj" fmla="val 16667"/>
            </a:avLst>
          </a:prstGeom>
          <a:noFill/>
          <a:ln>
            <a:noFill/>
          </a:ln>
        </p:spPr>
      </p:sp>
      <p:sp>
        <p:nvSpPr>
          <p:cNvPr id="306" name="Google Shape;306;p52"/>
          <p:cNvSpPr>
            <a:spLocks noGrp="1"/>
          </p:cNvSpPr>
          <p:nvPr>
            <p:ph type="pic" idx="13"/>
          </p:nvPr>
        </p:nvSpPr>
        <p:spPr>
          <a:xfrm>
            <a:off x="3915213" y="523500"/>
            <a:ext cx="1305900" cy="1918500"/>
          </a:xfrm>
          <a:prstGeom prst="roundRect">
            <a:avLst>
              <a:gd name="adj" fmla="val 16667"/>
            </a:avLst>
          </a:prstGeom>
          <a:noFill/>
          <a:ln>
            <a:noFill/>
          </a:ln>
        </p:spPr>
      </p:sp>
      <p:sp>
        <p:nvSpPr>
          <p:cNvPr id="307" name="Google Shape;307;p52"/>
          <p:cNvSpPr>
            <a:spLocks noGrp="1"/>
          </p:cNvSpPr>
          <p:nvPr>
            <p:ph type="pic" idx="14"/>
          </p:nvPr>
        </p:nvSpPr>
        <p:spPr>
          <a:xfrm>
            <a:off x="5490975" y="523500"/>
            <a:ext cx="1305900" cy="1918500"/>
          </a:xfrm>
          <a:prstGeom prst="roundRect">
            <a:avLst>
              <a:gd name="adj" fmla="val 16667"/>
            </a:avLst>
          </a:prstGeom>
          <a:noFill/>
          <a:ln>
            <a:noFill/>
          </a:ln>
        </p:spPr>
      </p:sp>
      <p:sp>
        <p:nvSpPr>
          <p:cNvPr id="308" name="Google Shape;308;p52"/>
          <p:cNvSpPr txBox="1">
            <a:spLocks noGrp="1"/>
          </p:cNvSpPr>
          <p:nvPr>
            <p:ph type="body" idx="15"/>
          </p:nvPr>
        </p:nvSpPr>
        <p:spPr>
          <a:xfrm>
            <a:off x="5481425" y="4112700"/>
            <a:ext cx="28776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09" name="Google Shape;309;p52"/>
          <p:cNvSpPr txBox="1">
            <a:spLocks noGrp="1"/>
          </p:cNvSpPr>
          <p:nvPr>
            <p:ph type="subTitle" idx="16"/>
          </p:nvPr>
        </p:nvSpPr>
        <p:spPr>
          <a:xfrm>
            <a:off x="5481425" y="3897300"/>
            <a:ext cx="2877600" cy="2154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a:endParaRPr/>
          </a:p>
        </p:txBody>
      </p:sp>
      <p:sp>
        <p:nvSpPr>
          <p:cNvPr id="310" name="Google Shape;310;p52"/>
          <p:cNvSpPr txBox="1">
            <a:spLocks noGrp="1"/>
          </p:cNvSpPr>
          <p:nvPr>
            <p:ph type="body" idx="17"/>
          </p:nvPr>
        </p:nvSpPr>
        <p:spPr>
          <a:xfrm>
            <a:off x="23495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311" name="Google Shape;311;p52"/>
          <p:cNvSpPr txBox="1">
            <a:spLocks noGrp="1"/>
          </p:cNvSpPr>
          <p:nvPr>
            <p:ph type="body" idx="18"/>
          </p:nvPr>
        </p:nvSpPr>
        <p:spPr>
          <a:xfrm>
            <a:off x="3915488"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312" name="Google Shape;312;p52"/>
          <p:cNvSpPr txBox="1">
            <a:spLocks noGrp="1"/>
          </p:cNvSpPr>
          <p:nvPr>
            <p:ph type="body" idx="19"/>
          </p:nvPr>
        </p:nvSpPr>
        <p:spPr>
          <a:xfrm>
            <a:off x="5479963"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313" name="Google Shape;313;p52"/>
          <p:cNvSpPr txBox="1">
            <a:spLocks noGrp="1"/>
          </p:cNvSpPr>
          <p:nvPr>
            <p:ph type="body" idx="20"/>
          </p:nvPr>
        </p:nvSpPr>
        <p:spPr>
          <a:xfrm>
            <a:off x="7047338"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marL="914400" lvl="1"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marL="1371600" lvl="2"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marL="1828800" lvl="3"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marL="2286000" lvl="4"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marL="2743200" lvl="5"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marL="3200400" lvl="6"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marL="3657600" lvl="7"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marL="4114800" lvl="8" indent="-27305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a:endParaRPr/>
          </a:p>
        </p:txBody>
      </p:sp>
      <p:sp>
        <p:nvSpPr>
          <p:cNvPr id="314" name="Google Shape;314;p52"/>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Strategy Canvas / Line Graph">
  <p:cSld name="CUSTOM_3">
    <p:bg>
      <p:bgPr>
        <a:solidFill>
          <a:schemeClr val="dk1"/>
        </a:solidFill>
        <a:effectLst/>
      </p:bgPr>
    </p:bg>
    <p:spTree>
      <p:nvGrpSpPr>
        <p:cNvPr id="1" name="Shape 315"/>
        <p:cNvGrpSpPr/>
        <p:nvPr/>
      </p:nvGrpSpPr>
      <p:grpSpPr>
        <a:xfrm>
          <a:off x="0" y="0"/>
          <a:ext cx="0" cy="0"/>
          <a:chOff x="0" y="0"/>
          <a:chExt cx="0" cy="0"/>
        </a:xfrm>
      </p:grpSpPr>
      <p:sp>
        <p:nvSpPr>
          <p:cNvPr id="316" name="Google Shape;316;p53"/>
          <p:cNvSpPr txBox="1">
            <a:spLocks noGrp="1"/>
          </p:cNvSpPr>
          <p:nvPr>
            <p:ph type="body" idx="1"/>
          </p:nvPr>
        </p:nvSpPr>
        <p:spPr>
          <a:xfrm>
            <a:off x="3917825" y="4024920"/>
            <a:ext cx="44412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17" name="Google Shape;317;p53"/>
          <p:cNvSpPr txBox="1">
            <a:spLocks noGrp="1"/>
          </p:cNvSpPr>
          <p:nvPr>
            <p:ph type="subTitle" idx="2"/>
          </p:nvPr>
        </p:nvSpPr>
        <p:spPr>
          <a:xfrm>
            <a:off x="783675" y="3967895"/>
            <a:ext cx="2877600" cy="4311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a:endParaRPr/>
          </a:p>
        </p:txBody>
      </p:sp>
      <p:sp>
        <p:nvSpPr>
          <p:cNvPr id="318" name="Google Shape;318;p53"/>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1"/>
                </a:solidFill>
              </a:defRPr>
            </a:lvl1pPr>
            <a:lvl2pPr lvl="1" rtl="0">
              <a:buNone/>
              <a:defRPr sz="1100">
                <a:solidFill>
                  <a:schemeClr val="accent1"/>
                </a:solidFill>
              </a:defRPr>
            </a:lvl2pPr>
            <a:lvl3pPr lvl="2" rtl="0">
              <a:buNone/>
              <a:defRPr sz="1100">
                <a:solidFill>
                  <a:schemeClr val="accent1"/>
                </a:solidFill>
              </a:defRPr>
            </a:lvl3pPr>
            <a:lvl4pPr lvl="3" rtl="0">
              <a:buNone/>
              <a:defRPr sz="1100">
                <a:solidFill>
                  <a:schemeClr val="accent1"/>
                </a:solidFill>
              </a:defRPr>
            </a:lvl4pPr>
            <a:lvl5pPr lvl="4" rtl="0">
              <a:buNone/>
              <a:defRPr sz="1100">
                <a:solidFill>
                  <a:schemeClr val="accent1"/>
                </a:solidFill>
              </a:defRPr>
            </a:lvl5pPr>
            <a:lvl6pPr lvl="5" rtl="0">
              <a:buNone/>
              <a:defRPr sz="1100">
                <a:solidFill>
                  <a:schemeClr val="accent1"/>
                </a:solidFill>
              </a:defRPr>
            </a:lvl6pPr>
            <a:lvl7pPr lvl="6" rtl="0">
              <a:buNone/>
              <a:defRPr sz="1100">
                <a:solidFill>
                  <a:schemeClr val="accent1"/>
                </a:solidFill>
              </a:defRPr>
            </a:lvl7pPr>
            <a:lvl8pPr lvl="7" rtl="0">
              <a:buNone/>
              <a:defRPr sz="1100">
                <a:solidFill>
                  <a:schemeClr val="accent1"/>
                </a:solidFill>
              </a:defRPr>
            </a:lvl8pPr>
            <a:lvl9pPr lvl="8" rtl="0">
              <a:buNone/>
              <a:defRPr sz="1100">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Section Header">
  <p:cSld name="CUSTOM_4">
    <p:spTree>
      <p:nvGrpSpPr>
        <p:cNvPr id="1" name="Shape 319"/>
        <p:cNvGrpSpPr/>
        <p:nvPr/>
      </p:nvGrpSpPr>
      <p:grpSpPr>
        <a:xfrm>
          <a:off x="0" y="0"/>
          <a:ext cx="0" cy="0"/>
          <a:chOff x="0" y="0"/>
          <a:chExt cx="0" cy="0"/>
        </a:xfrm>
      </p:grpSpPr>
      <p:sp>
        <p:nvSpPr>
          <p:cNvPr id="320" name="Google Shape;320;p54"/>
          <p:cNvSpPr txBox="1">
            <a:spLocks noGrp="1"/>
          </p:cNvSpPr>
          <p:nvPr>
            <p:ph type="title"/>
          </p:nvPr>
        </p:nvSpPr>
        <p:spPr>
          <a:xfrm>
            <a:off x="697350" y="2932550"/>
            <a:ext cx="7749300" cy="1015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a:endParaRPr/>
          </a:p>
        </p:txBody>
      </p:sp>
      <p:sp>
        <p:nvSpPr>
          <p:cNvPr id="321" name="Google Shape;321;p54"/>
          <p:cNvSpPr txBox="1">
            <a:spLocks noGrp="1"/>
          </p:cNvSpPr>
          <p:nvPr>
            <p:ph type="title" idx="2"/>
          </p:nvPr>
        </p:nvSpPr>
        <p:spPr>
          <a:xfrm>
            <a:off x="3278250" y="1194450"/>
            <a:ext cx="2587500" cy="1992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a:endParaRPr/>
          </a:p>
        </p:txBody>
      </p:sp>
      <p:sp>
        <p:nvSpPr>
          <p:cNvPr id="322" name="Google Shape;322;p5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KPIs / Objectives">
  <p:cSld name="CUSTOM_5">
    <p:bg>
      <p:bgPr>
        <a:solidFill>
          <a:schemeClr val="dk1"/>
        </a:solidFill>
        <a:effectLst/>
      </p:bgPr>
    </p:bg>
    <p:spTree>
      <p:nvGrpSpPr>
        <p:cNvPr id="1" name="Shape 323"/>
        <p:cNvGrpSpPr/>
        <p:nvPr/>
      </p:nvGrpSpPr>
      <p:grpSpPr>
        <a:xfrm>
          <a:off x="0" y="0"/>
          <a:ext cx="0" cy="0"/>
          <a:chOff x="0" y="0"/>
          <a:chExt cx="0" cy="0"/>
        </a:xfrm>
      </p:grpSpPr>
      <p:sp>
        <p:nvSpPr>
          <p:cNvPr id="324" name="Google Shape;324;p55"/>
          <p:cNvSpPr/>
          <p:nvPr/>
        </p:nvSpPr>
        <p:spPr>
          <a:xfrm rot="-5400000">
            <a:off x="4090300" y="-436575"/>
            <a:ext cx="4099200" cy="6015000"/>
          </a:xfrm>
          <a:prstGeom prst="round2SameRect">
            <a:avLst>
              <a:gd name="adj1" fmla="val 16667"/>
              <a:gd name="adj2"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325" name="Google Shape;325;p55"/>
          <p:cNvSpPr txBox="1">
            <a:spLocks noGrp="1"/>
          </p:cNvSpPr>
          <p:nvPr>
            <p:ph type="body" idx="1"/>
          </p:nvPr>
        </p:nvSpPr>
        <p:spPr>
          <a:xfrm>
            <a:off x="3918400" y="3680775"/>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26" name="Google Shape;326;p55"/>
          <p:cNvSpPr txBox="1">
            <a:spLocks noGrp="1"/>
          </p:cNvSpPr>
          <p:nvPr>
            <p:ph type="body" idx="2"/>
          </p:nvPr>
        </p:nvSpPr>
        <p:spPr>
          <a:xfrm>
            <a:off x="3918400" y="37808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27" name="Google Shape;327;p55"/>
          <p:cNvSpPr txBox="1">
            <a:spLocks noGrp="1"/>
          </p:cNvSpPr>
          <p:nvPr>
            <p:ph type="body" idx="3"/>
          </p:nvPr>
        </p:nvSpPr>
        <p:spPr>
          <a:xfrm>
            <a:off x="7044450" y="36805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28" name="Google Shape;328;p55"/>
          <p:cNvSpPr txBox="1">
            <a:spLocks noGrp="1"/>
          </p:cNvSpPr>
          <p:nvPr>
            <p:ph type="body" idx="4"/>
          </p:nvPr>
        </p:nvSpPr>
        <p:spPr>
          <a:xfrm>
            <a:off x="7044450" y="37806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29" name="Google Shape;329;p55"/>
          <p:cNvSpPr>
            <a:spLocks noGrp="1"/>
          </p:cNvSpPr>
          <p:nvPr>
            <p:ph type="pic" idx="5"/>
          </p:nvPr>
        </p:nvSpPr>
        <p:spPr>
          <a:xfrm>
            <a:off x="7049625" y="1588125"/>
            <a:ext cx="1305900" cy="1918500"/>
          </a:xfrm>
          <a:prstGeom prst="roundRect">
            <a:avLst>
              <a:gd name="adj" fmla="val 16667"/>
            </a:avLst>
          </a:prstGeom>
          <a:noFill/>
          <a:ln>
            <a:noFill/>
          </a:ln>
        </p:spPr>
      </p:sp>
      <p:sp>
        <p:nvSpPr>
          <p:cNvPr id="330" name="Google Shape;330;p55"/>
          <p:cNvSpPr>
            <a:spLocks noGrp="1"/>
          </p:cNvSpPr>
          <p:nvPr>
            <p:ph type="pic" idx="6"/>
          </p:nvPr>
        </p:nvSpPr>
        <p:spPr>
          <a:xfrm>
            <a:off x="3915213" y="1588600"/>
            <a:ext cx="1305900" cy="1918500"/>
          </a:xfrm>
          <a:prstGeom prst="roundRect">
            <a:avLst>
              <a:gd name="adj" fmla="val 16667"/>
            </a:avLst>
          </a:prstGeom>
          <a:noFill/>
          <a:ln>
            <a:noFill/>
          </a:ln>
        </p:spPr>
      </p:sp>
      <p:sp>
        <p:nvSpPr>
          <p:cNvPr id="331" name="Google Shape;331;p55"/>
          <p:cNvSpPr>
            <a:spLocks noGrp="1"/>
          </p:cNvSpPr>
          <p:nvPr>
            <p:ph type="pic" idx="7"/>
          </p:nvPr>
        </p:nvSpPr>
        <p:spPr>
          <a:xfrm>
            <a:off x="5490975" y="1588600"/>
            <a:ext cx="1305900" cy="1918500"/>
          </a:xfrm>
          <a:prstGeom prst="roundRect">
            <a:avLst>
              <a:gd name="adj" fmla="val 16667"/>
            </a:avLst>
          </a:prstGeom>
          <a:noFill/>
          <a:ln>
            <a:noFill/>
          </a:ln>
        </p:spPr>
      </p:sp>
      <p:sp>
        <p:nvSpPr>
          <p:cNvPr id="332" name="Google Shape;332;p55"/>
          <p:cNvSpPr txBox="1">
            <a:spLocks noGrp="1"/>
          </p:cNvSpPr>
          <p:nvPr>
            <p:ph type="subTitle" idx="8"/>
          </p:nvPr>
        </p:nvSpPr>
        <p:spPr>
          <a:xfrm>
            <a:off x="3918800" y="10345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333" name="Google Shape;333;p55"/>
          <p:cNvSpPr txBox="1">
            <a:spLocks noGrp="1"/>
          </p:cNvSpPr>
          <p:nvPr>
            <p:ph type="subTitle" idx="9"/>
          </p:nvPr>
        </p:nvSpPr>
        <p:spPr>
          <a:xfrm>
            <a:off x="5484775" y="10345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334" name="Google Shape;334;p55"/>
          <p:cNvSpPr txBox="1">
            <a:spLocks noGrp="1"/>
          </p:cNvSpPr>
          <p:nvPr>
            <p:ph type="subTitle" idx="13"/>
          </p:nvPr>
        </p:nvSpPr>
        <p:spPr>
          <a:xfrm>
            <a:off x="7050750" y="1032775"/>
            <a:ext cx="1307100" cy="554100"/>
          </a:xfrm>
          <a:prstGeom prst="rect">
            <a:avLst/>
          </a:prstGeom>
        </p:spPr>
        <p:txBody>
          <a:bodyPr spcFirstLastPara="1" wrap="square" lIns="0" tIns="0" rIns="0" bIns="0" anchor="b" anchorCtr="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a:endParaRPr/>
          </a:p>
        </p:txBody>
      </p:sp>
      <p:sp>
        <p:nvSpPr>
          <p:cNvPr id="335" name="Google Shape;335;p55"/>
          <p:cNvSpPr txBox="1">
            <a:spLocks noGrp="1"/>
          </p:cNvSpPr>
          <p:nvPr>
            <p:ph type="body" idx="14"/>
          </p:nvPr>
        </p:nvSpPr>
        <p:spPr>
          <a:xfrm>
            <a:off x="507400" y="1828050"/>
            <a:ext cx="2136300" cy="2973300"/>
          </a:xfrm>
          <a:prstGeom prst="rect">
            <a:avLst/>
          </a:prstGeom>
        </p:spPr>
        <p:txBody>
          <a:bodyPr spcFirstLastPara="1" wrap="square" lIns="91425" tIns="91425" rIns="91425" bIns="91425" anchor="t" anchorCtr="0">
            <a:noAutofit/>
          </a:bodyPr>
          <a:lstStyle>
            <a:lvl1pPr marL="457200" lvl="0" indent="-406400">
              <a:spcBef>
                <a:spcPts val="0"/>
              </a:spcBef>
              <a:spcAft>
                <a:spcPts val="0"/>
              </a:spcAft>
              <a:buClr>
                <a:schemeClr val="accent2"/>
              </a:buClr>
              <a:buSzPts val="2800"/>
              <a:buChar char="●"/>
              <a:defRPr sz="2800">
                <a:solidFill>
                  <a:schemeClr val="accent2"/>
                </a:solidFill>
              </a:defRPr>
            </a:lvl1pPr>
            <a:lvl2pPr marL="914400" lvl="1" indent="-406400">
              <a:spcBef>
                <a:spcPts val="0"/>
              </a:spcBef>
              <a:spcAft>
                <a:spcPts val="0"/>
              </a:spcAft>
              <a:buClr>
                <a:schemeClr val="accent2"/>
              </a:buClr>
              <a:buSzPts val="2800"/>
              <a:buChar char="○"/>
              <a:defRPr sz="2800">
                <a:solidFill>
                  <a:schemeClr val="accent2"/>
                </a:solidFill>
              </a:defRPr>
            </a:lvl2pPr>
            <a:lvl3pPr marL="1371600" lvl="2" indent="-406400">
              <a:spcBef>
                <a:spcPts val="0"/>
              </a:spcBef>
              <a:spcAft>
                <a:spcPts val="0"/>
              </a:spcAft>
              <a:buClr>
                <a:schemeClr val="accent2"/>
              </a:buClr>
              <a:buSzPts val="2800"/>
              <a:buChar char="■"/>
              <a:defRPr sz="2800">
                <a:solidFill>
                  <a:schemeClr val="accent2"/>
                </a:solidFill>
              </a:defRPr>
            </a:lvl3pPr>
            <a:lvl4pPr marL="1828800" lvl="3" indent="-406400">
              <a:spcBef>
                <a:spcPts val="0"/>
              </a:spcBef>
              <a:spcAft>
                <a:spcPts val="0"/>
              </a:spcAft>
              <a:buClr>
                <a:schemeClr val="accent2"/>
              </a:buClr>
              <a:buSzPts val="2800"/>
              <a:buChar char="●"/>
              <a:defRPr sz="2800">
                <a:solidFill>
                  <a:schemeClr val="accent2"/>
                </a:solidFill>
              </a:defRPr>
            </a:lvl4pPr>
            <a:lvl5pPr marL="2286000" lvl="4" indent="-406400">
              <a:spcBef>
                <a:spcPts val="0"/>
              </a:spcBef>
              <a:spcAft>
                <a:spcPts val="0"/>
              </a:spcAft>
              <a:buClr>
                <a:schemeClr val="accent2"/>
              </a:buClr>
              <a:buSzPts val="2800"/>
              <a:buChar char="○"/>
              <a:defRPr sz="2800">
                <a:solidFill>
                  <a:schemeClr val="accent2"/>
                </a:solidFill>
              </a:defRPr>
            </a:lvl5pPr>
            <a:lvl6pPr marL="2743200" lvl="5" indent="-406400">
              <a:spcBef>
                <a:spcPts val="0"/>
              </a:spcBef>
              <a:spcAft>
                <a:spcPts val="0"/>
              </a:spcAft>
              <a:buClr>
                <a:schemeClr val="accent2"/>
              </a:buClr>
              <a:buSzPts val="2800"/>
              <a:buChar char="■"/>
              <a:defRPr sz="2800">
                <a:solidFill>
                  <a:schemeClr val="accent2"/>
                </a:solidFill>
              </a:defRPr>
            </a:lvl6pPr>
            <a:lvl7pPr marL="3200400" lvl="6" indent="-406400">
              <a:spcBef>
                <a:spcPts val="0"/>
              </a:spcBef>
              <a:spcAft>
                <a:spcPts val="0"/>
              </a:spcAft>
              <a:buClr>
                <a:schemeClr val="accent2"/>
              </a:buClr>
              <a:buSzPts val="2800"/>
              <a:buChar char="●"/>
              <a:defRPr sz="2800">
                <a:solidFill>
                  <a:schemeClr val="accent2"/>
                </a:solidFill>
              </a:defRPr>
            </a:lvl7pPr>
            <a:lvl8pPr marL="3657600" lvl="7" indent="-406400">
              <a:spcBef>
                <a:spcPts val="0"/>
              </a:spcBef>
              <a:spcAft>
                <a:spcPts val="0"/>
              </a:spcAft>
              <a:buClr>
                <a:schemeClr val="accent2"/>
              </a:buClr>
              <a:buSzPts val="2800"/>
              <a:buChar char="○"/>
              <a:defRPr sz="2800">
                <a:solidFill>
                  <a:schemeClr val="accent2"/>
                </a:solidFill>
              </a:defRPr>
            </a:lvl8pPr>
            <a:lvl9pPr marL="4114800" lvl="8" indent="-406400">
              <a:spcBef>
                <a:spcPts val="0"/>
              </a:spcBef>
              <a:spcAft>
                <a:spcPts val="0"/>
              </a:spcAft>
              <a:buClr>
                <a:schemeClr val="accent2"/>
              </a:buClr>
              <a:buSzPts val="2800"/>
              <a:buChar char="■"/>
              <a:defRPr sz="2800">
                <a:solidFill>
                  <a:schemeClr val="accent2"/>
                </a:solidFill>
              </a:defRPr>
            </a:lvl9pPr>
          </a:lstStyle>
          <a:p>
            <a:endParaRPr/>
          </a:p>
        </p:txBody>
      </p:sp>
      <p:sp>
        <p:nvSpPr>
          <p:cNvPr id="336" name="Google Shape;336;p55"/>
          <p:cNvSpPr txBox="1">
            <a:spLocks noGrp="1"/>
          </p:cNvSpPr>
          <p:nvPr>
            <p:ph type="body" idx="15"/>
          </p:nvPr>
        </p:nvSpPr>
        <p:spPr>
          <a:xfrm>
            <a:off x="5481425" y="3680775"/>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37" name="Google Shape;337;p55"/>
          <p:cNvSpPr txBox="1">
            <a:spLocks noGrp="1"/>
          </p:cNvSpPr>
          <p:nvPr>
            <p:ph type="body" idx="16"/>
          </p:nvPr>
        </p:nvSpPr>
        <p:spPr>
          <a:xfrm>
            <a:off x="5481425" y="3780825"/>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38" name="Google Shape;338;p55"/>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432">
          <p15:clr>
            <a:srgbClr val="E46962"/>
          </p15:clr>
        </p15:guide>
        <p15:guide id="2" orient="horz" pos="2088">
          <p15:clr>
            <a:srgbClr val="E46962"/>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Action Plan + 5 Images">
  <p:cSld name="CUSTOM_6">
    <p:bg>
      <p:bgPr>
        <a:solidFill>
          <a:schemeClr val="accent6"/>
        </a:solidFill>
        <a:effectLst/>
      </p:bgPr>
    </p:bg>
    <p:spTree>
      <p:nvGrpSpPr>
        <p:cNvPr id="1" name="Shape 339"/>
        <p:cNvGrpSpPr/>
        <p:nvPr/>
      </p:nvGrpSpPr>
      <p:grpSpPr>
        <a:xfrm>
          <a:off x="0" y="0"/>
          <a:ext cx="0" cy="0"/>
          <a:chOff x="0" y="0"/>
          <a:chExt cx="0" cy="0"/>
        </a:xfrm>
      </p:grpSpPr>
      <p:sp>
        <p:nvSpPr>
          <p:cNvPr id="340" name="Google Shape;340;p56"/>
          <p:cNvSpPr txBox="1">
            <a:spLocks noGrp="1"/>
          </p:cNvSpPr>
          <p:nvPr>
            <p:ph type="body" idx="1"/>
          </p:nvPr>
        </p:nvSpPr>
        <p:spPr>
          <a:xfrm>
            <a:off x="7911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41" name="Google Shape;341;p56"/>
          <p:cNvSpPr txBox="1">
            <a:spLocks noGrp="1"/>
          </p:cNvSpPr>
          <p:nvPr>
            <p:ph type="body" idx="2"/>
          </p:nvPr>
        </p:nvSpPr>
        <p:spPr>
          <a:xfrm>
            <a:off x="7911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cxnSp>
        <p:nvCxnSpPr>
          <p:cNvPr id="342" name="Google Shape;342;p56"/>
          <p:cNvCxnSpPr/>
          <p:nvPr/>
        </p:nvCxnSpPr>
        <p:spPr>
          <a:xfrm rot="10800000">
            <a:off x="827250" y="1481375"/>
            <a:ext cx="7489500" cy="0"/>
          </a:xfrm>
          <a:prstGeom prst="straightConnector1">
            <a:avLst/>
          </a:prstGeom>
          <a:noFill/>
          <a:ln w="19050" cap="flat" cmpd="sng">
            <a:solidFill>
              <a:schemeClr val="accent2"/>
            </a:solidFill>
            <a:prstDash val="solid"/>
            <a:round/>
            <a:headEnd type="none" w="med" len="med"/>
            <a:tailEnd type="none" w="med" len="med"/>
          </a:ln>
        </p:spPr>
      </p:cxnSp>
      <p:sp>
        <p:nvSpPr>
          <p:cNvPr id="343" name="Google Shape;343;p56"/>
          <p:cNvSpPr>
            <a:spLocks noGrp="1"/>
          </p:cNvSpPr>
          <p:nvPr>
            <p:ph type="pic" idx="3"/>
          </p:nvPr>
        </p:nvSpPr>
        <p:spPr>
          <a:xfrm>
            <a:off x="7049625" y="523025"/>
            <a:ext cx="1305900" cy="1918500"/>
          </a:xfrm>
          <a:prstGeom prst="roundRect">
            <a:avLst>
              <a:gd name="adj" fmla="val 16667"/>
            </a:avLst>
          </a:prstGeom>
          <a:noFill/>
          <a:ln>
            <a:noFill/>
          </a:ln>
        </p:spPr>
      </p:sp>
      <p:sp>
        <p:nvSpPr>
          <p:cNvPr id="344" name="Google Shape;344;p56"/>
          <p:cNvSpPr>
            <a:spLocks noGrp="1"/>
          </p:cNvSpPr>
          <p:nvPr>
            <p:ph type="pic" idx="4"/>
          </p:nvPr>
        </p:nvSpPr>
        <p:spPr>
          <a:xfrm>
            <a:off x="784775" y="522100"/>
            <a:ext cx="1305900" cy="1918500"/>
          </a:xfrm>
          <a:prstGeom prst="roundRect">
            <a:avLst>
              <a:gd name="adj" fmla="val 16667"/>
            </a:avLst>
          </a:prstGeom>
          <a:noFill/>
          <a:ln>
            <a:noFill/>
          </a:ln>
        </p:spPr>
      </p:sp>
      <p:sp>
        <p:nvSpPr>
          <p:cNvPr id="345" name="Google Shape;345;p56"/>
          <p:cNvSpPr>
            <a:spLocks noGrp="1"/>
          </p:cNvSpPr>
          <p:nvPr>
            <p:ph type="pic" idx="5"/>
          </p:nvPr>
        </p:nvSpPr>
        <p:spPr>
          <a:xfrm>
            <a:off x="2343950" y="523500"/>
            <a:ext cx="1305900" cy="1918500"/>
          </a:xfrm>
          <a:prstGeom prst="roundRect">
            <a:avLst>
              <a:gd name="adj" fmla="val 16667"/>
            </a:avLst>
          </a:prstGeom>
          <a:noFill/>
          <a:ln>
            <a:noFill/>
          </a:ln>
        </p:spPr>
      </p:sp>
      <p:sp>
        <p:nvSpPr>
          <p:cNvPr id="346" name="Google Shape;346;p56"/>
          <p:cNvSpPr>
            <a:spLocks noGrp="1"/>
          </p:cNvSpPr>
          <p:nvPr>
            <p:ph type="pic" idx="6"/>
          </p:nvPr>
        </p:nvSpPr>
        <p:spPr>
          <a:xfrm>
            <a:off x="3915213" y="523500"/>
            <a:ext cx="1305900" cy="1918500"/>
          </a:xfrm>
          <a:prstGeom prst="roundRect">
            <a:avLst>
              <a:gd name="adj" fmla="val 16667"/>
            </a:avLst>
          </a:prstGeom>
          <a:noFill/>
          <a:ln>
            <a:noFill/>
          </a:ln>
        </p:spPr>
      </p:sp>
      <p:sp>
        <p:nvSpPr>
          <p:cNvPr id="347" name="Google Shape;347;p56"/>
          <p:cNvSpPr>
            <a:spLocks noGrp="1"/>
          </p:cNvSpPr>
          <p:nvPr>
            <p:ph type="pic" idx="7"/>
          </p:nvPr>
        </p:nvSpPr>
        <p:spPr>
          <a:xfrm>
            <a:off x="5490975" y="523500"/>
            <a:ext cx="1305900" cy="1918500"/>
          </a:xfrm>
          <a:prstGeom prst="roundRect">
            <a:avLst>
              <a:gd name="adj" fmla="val 16667"/>
            </a:avLst>
          </a:prstGeom>
          <a:noFill/>
          <a:ln>
            <a:noFill/>
          </a:ln>
        </p:spPr>
      </p:sp>
      <p:sp>
        <p:nvSpPr>
          <p:cNvPr id="348" name="Google Shape;348;p56"/>
          <p:cNvSpPr txBox="1">
            <a:spLocks noGrp="1"/>
          </p:cNvSpPr>
          <p:nvPr>
            <p:ph type="body" idx="8"/>
          </p:nvPr>
        </p:nvSpPr>
        <p:spPr>
          <a:xfrm>
            <a:off x="5481425" y="4112700"/>
            <a:ext cx="28776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49" name="Google Shape;349;p56"/>
          <p:cNvSpPr txBox="1">
            <a:spLocks noGrp="1"/>
          </p:cNvSpPr>
          <p:nvPr>
            <p:ph type="subTitle" idx="9"/>
          </p:nvPr>
        </p:nvSpPr>
        <p:spPr>
          <a:xfrm>
            <a:off x="5481425" y="3897300"/>
            <a:ext cx="2877600" cy="215400"/>
          </a:xfrm>
          <a:prstGeom prst="rect">
            <a:avLst/>
          </a:prstGeom>
        </p:spPr>
        <p:txBody>
          <a:bodyPr spcFirstLastPara="1" wrap="square" lIns="0" tIns="0" rIns="0" bIns="0" anchor="t" anchorCtr="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a:endParaRPr/>
          </a:p>
        </p:txBody>
      </p:sp>
      <p:sp>
        <p:nvSpPr>
          <p:cNvPr id="350" name="Google Shape;350;p56"/>
          <p:cNvSpPr txBox="1">
            <a:spLocks noGrp="1"/>
          </p:cNvSpPr>
          <p:nvPr>
            <p:ph type="body" idx="13"/>
          </p:nvPr>
        </p:nvSpPr>
        <p:spPr>
          <a:xfrm>
            <a:off x="23495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51" name="Google Shape;351;p56"/>
          <p:cNvSpPr txBox="1">
            <a:spLocks noGrp="1"/>
          </p:cNvSpPr>
          <p:nvPr>
            <p:ph type="body" idx="14"/>
          </p:nvPr>
        </p:nvSpPr>
        <p:spPr>
          <a:xfrm>
            <a:off x="234950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52" name="Google Shape;352;p56"/>
          <p:cNvSpPr txBox="1">
            <a:spLocks noGrp="1"/>
          </p:cNvSpPr>
          <p:nvPr>
            <p:ph type="body" idx="15"/>
          </p:nvPr>
        </p:nvSpPr>
        <p:spPr>
          <a:xfrm>
            <a:off x="390785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53" name="Google Shape;353;p56"/>
          <p:cNvSpPr txBox="1">
            <a:spLocks noGrp="1"/>
          </p:cNvSpPr>
          <p:nvPr>
            <p:ph type="body" idx="16"/>
          </p:nvPr>
        </p:nvSpPr>
        <p:spPr>
          <a:xfrm>
            <a:off x="390785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54" name="Google Shape;354;p56"/>
          <p:cNvSpPr txBox="1">
            <a:spLocks noGrp="1"/>
          </p:cNvSpPr>
          <p:nvPr>
            <p:ph type="body" idx="17"/>
          </p:nvPr>
        </p:nvSpPr>
        <p:spPr>
          <a:xfrm>
            <a:off x="5496525"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55" name="Google Shape;355;p56"/>
          <p:cNvSpPr txBox="1">
            <a:spLocks noGrp="1"/>
          </p:cNvSpPr>
          <p:nvPr>
            <p:ph type="body" idx="18"/>
          </p:nvPr>
        </p:nvSpPr>
        <p:spPr>
          <a:xfrm>
            <a:off x="5496525"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56" name="Google Shape;356;p56"/>
          <p:cNvSpPr txBox="1">
            <a:spLocks noGrp="1"/>
          </p:cNvSpPr>
          <p:nvPr>
            <p:ph type="body" idx="19"/>
          </p:nvPr>
        </p:nvSpPr>
        <p:spPr>
          <a:xfrm>
            <a:off x="7085200" y="2615450"/>
            <a:ext cx="1294800" cy="100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marL="914400" lvl="1"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marL="1371600" lvl="2"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marL="1828800" lvl="3"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marL="2286000" lvl="4"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marL="2743200" lvl="5"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marL="3200400" lvl="6"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marL="3657600" lvl="7"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marL="4114800" lvl="8" indent="-27305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a:endParaRPr/>
          </a:p>
        </p:txBody>
      </p:sp>
      <p:sp>
        <p:nvSpPr>
          <p:cNvPr id="357" name="Google Shape;357;p56"/>
          <p:cNvSpPr txBox="1">
            <a:spLocks noGrp="1"/>
          </p:cNvSpPr>
          <p:nvPr>
            <p:ph type="body" idx="20"/>
          </p:nvPr>
        </p:nvSpPr>
        <p:spPr>
          <a:xfrm>
            <a:off x="7085200" y="2715500"/>
            <a:ext cx="1294800" cy="223200"/>
          </a:xfrm>
          <a:prstGeom prst="rect">
            <a:avLst/>
          </a:prstGeom>
        </p:spPr>
        <p:txBody>
          <a:bodyPr spcFirstLastPara="1" wrap="square" lIns="0" tIns="0" rIns="0" bIns="0" anchor="t" anchorCtr="0">
            <a:noAutofit/>
          </a:bodyPr>
          <a:lstStyle>
            <a:lvl1pPr marL="457200" lvl="0"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marL="914400" lvl="1"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marL="1371600" lvl="2"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marL="1828800" lvl="3"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marL="2286000" lvl="4"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marL="2743200" lvl="5"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marL="3200400" lvl="6"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marL="3657600" lvl="7"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marL="4114800" lvl="8" indent="-27305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a:endParaRPr/>
          </a:p>
        </p:txBody>
      </p:sp>
      <p:sp>
        <p:nvSpPr>
          <p:cNvPr id="358" name="Google Shape;358;p56"/>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meline Graphic">
  <p:cSld name="CUSTOM_9">
    <p:bg>
      <p:bgPr>
        <a:solidFill>
          <a:schemeClr val="dk1"/>
        </a:solidFill>
        <a:effectLst/>
      </p:bgPr>
    </p:bg>
    <p:spTree>
      <p:nvGrpSpPr>
        <p:cNvPr id="1" name="Shape 359"/>
        <p:cNvGrpSpPr/>
        <p:nvPr/>
      </p:nvGrpSpPr>
      <p:grpSpPr>
        <a:xfrm>
          <a:off x="0" y="0"/>
          <a:ext cx="0" cy="0"/>
          <a:chOff x="0" y="0"/>
          <a:chExt cx="0" cy="0"/>
        </a:xfrm>
      </p:grpSpPr>
      <p:sp>
        <p:nvSpPr>
          <p:cNvPr id="360" name="Google Shape;360;p57"/>
          <p:cNvSpPr txBox="1">
            <a:spLocks noGrp="1"/>
          </p:cNvSpPr>
          <p:nvPr>
            <p:ph type="body" idx="1"/>
          </p:nvPr>
        </p:nvSpPr>
        <p:spPr>
          <a:xfrm>
            <a:off x="3133000" y="514275"/>
            <a:ext cx="3890700" cy="505200"/>
          </a:xfrm>
          <a:prstGeom prst="rect">
            <a:avLst/>
          </a:prstGeom>
        </p:spPr>
        <p:txBody>
          <a:bodyPr spcFirstLastPara="1" wrap="square" lIns="0" tIns="0" rIns="0" bIns="0" anchor="t"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61" name="Google Shape;361;p57"/>
          <p:cNvSpPr txBox="1">
            <a:spLocks noGrp="1"/>
          </p:cNvSpPr>
          <p:nvPr>
            <p:ph type="body" idx="2"/>
          </p:nvPr>
        </p:nvSpPr>
        <p:spPr>
          <a:xfrm>
            <a:off x="657679" y="436194"/>
            <a:ext cx="2278800" cy="1985100"/>
          </a:xfrm>
          <a:prstGeom prst="rect">
            <a:avLst/>
          </a:prstGeom>
        </p:spPr>
        <p:txBody>
          <a:bodyPr spcFirstLastPara="1" wrap="square" lIns="91425" tIns="91425" rIns="91425" bIns="91425" anchor="t" anchorCtr="0">
            <a:noAutofit/>
          </a:bodyPr>
          <a:lstStyle>
            <a:lvl1pPr marL="457200" lvl="0" indent="-406400">
              <a:lnSpc>
                <a:spcPct val="80000"/>
              </a:lnSpc>
              <a:spcBef>
                <a:spcPts val="0"/>
              </a:spcBef>
              <a:spcAft>
                <a:spcPts val="0"/>
              </a:spcAft>
              <a:buClr>
                <a:schemeClr val="accent2"/>
              </a:buClr>
              <a:buSzPts val="2800"/>
              <a:buChar char="●"/>
              <a:defRPr sz="2800">
                <a:solidFill>
                  <a:schemeClr val="accent2"/>
                </a:solidFill>
              </a:defRPr>
            </a:lvl1pPr>
            <a:lvl2pPr marL="914400" lvl="1" indent="-406400">
              <a:lnSpc>
                <a:spcPct val="80000"/>
              </a:lnSpc>
              <a:spcBef>
                <a:spcPts val="0"/>
              </a:spcBef>
              <a:spcAft>
                <a:spcPts val="0"/>
              </a:spcAft>
              <a:buClr>
                <a:schemeClr val="accent2"/>
              </a:buClr>
              <a:buSzPts val="2800"/>
              <a:buChar char="○"/>
              <a:defRPr sz="2800">
                <a:solidFill>
                  <a:schemeClr val="accent2"/>
                </a:solidFill>
              </a:defRPr>
            </a:lvl2pPr>
            <a:lvl3pPr marL="1371600" lvl="2" indent="-406400">
              <a:lnSpc>
                <a:spcPct val="80000"/>
              </a:lnSpc>
              <a:spcBef>
                <a:spcPts val="0"/>
              </a:spcBef>
              <a:spcAft>
                <a:spcPts val="0"/>
              </a:spcAft>
              <a:buClr>
                <a:schemeClr val="accent2"/>
              </a:buClr>
              <a:buSzPts val="2800"/>
              <a:buChar char="■"/>
              <a:defRPr sz="2800">
                <a:solidFill>
                  <a:schemeClr val="accent2"/>
                </a:solidFill>
              </a:defRPr>
            </a:lvl3pPr>
            <a:lvl4pPr marL="1828800" lvl="3" indent="-406400">
              <a:lnSpc>
                <a:spcPct val="80000"/>
              </a:lnSpc>
              <a:spcBef>
                <a:spcPts val="0"/>
              </a:spcBef>
              <a:spcAft>
                <a:spcPts val="0"/>
              </a:spcAft>
              <a:buClr>
                <a:schemeClr val="accent2"/>
              </a:buClr>
              <a:buSzPts val="2800"/>
              <a:buChar char="●"/>
              <a:defRPr sz="2800">
                <a:solidFill>
                  <a:schemeClr val="accent2"/>
                </a:solidFill>
              </a:defRPr>
            </a:lvl4pPr>
            <a:lvl5pPr marL="2286000" lvl="4" indent="-406400">
              <a:lnSpc>
                <a:spcPct val="80000"/>
              </a:lnSpc>
              <a:spcBef>
                <a:spcPts val="0"/>
              </a:spcBef>
              <a:spcAft>
                <a:spcPts val="0"/>
              </a:spcAft>
              <a:buClr>
                <a:schemeClr val="accent2"/>
              </a:buClr>
              <a:buSzPts val="2800"/>
              <a:buChar char="○"/>
              <a:defRPr sz="2800">
                <a:solidFill>
                  <a:schemeClr val="accent2"/>
                </a:solidFill>
              </a:defRPr>
            </a:lvl5pPr>
            <a:lvl6pPr marL="2743200" lvl="5" indent="-406400">
              <a:lnSpc>
                <a:spcPct val="80000"/>
              </a:lnSpc>
              <a:spcBef>
                <a:spcPts val="0"/>
              </a:spcBef>
              <a:spcAft>
                <a:spcPts val="0"/>
              </a:spcAft>
              <a:buClr>
                <a:schemeClr val="accent2"/>
              </a:buClr>
              <a:buSzPts val="2800"/>
              <a:buChar char="■"/>
              <a:defRPr sz="2800">
                <a:solidFill>
                  <a:schemeClr val="accent2"/>
                </a:solidFill>
              </a:defRPr>
            </a:lvl6pPr>
            <a:lvl7pPr marL="3200400" lvl="6" indent="-406400">
              <a:lnSpc>
                <a:spcPct val="80000"/>
              </a:lnSpc>
              <a:spcBef>
                <a:spcPts val="0"/>
              </a:spcBef>
              <a:spcAft>
                <a:spcPts val="0"/>
              </a:spcAft>
              <a:buClr>
                <a:schemeClr val="accent2"/>
              </a:buClr>
              <a:buSzPts val="2800"/>
              <a:buChar char="●"/>
              <a:defRPr sz="2800">
                <a:solidFill>
                  <a:schemeClr val="accent2"/>
                </a:solidFill>
              </a:defRPr>
            </a:lvl7pPr>
            <a:lvl8pPr marL="3657600" lvl="7" indent="-406400">
              <a:lnSpc>
                <a:spcPct val="80000"/>
              </a:lnSpc>
              <a:spcBef>
                <a:spcPts val="0"/>
              </a:spcBef>
              <a:spcAft>
                <a:spcPts val="0"/>
              </a:spcAft>
              <a:buClr>
                <a:schemeClr val="accent2"/>
              </a:buClr>
              <a:buSzPts val="2800"/>
              <a:buChar char="○"/>
              <a:defRPr sz="2800">
                <a:solidFill>
                  <a:schemeClr val="accent2"/>
                </a:solidFill>
              </a:defRPr>
            </a:lvl8pPr>
            <a:lvl9pPr marL="4114800" lvl="8" indent="-406400">
              <a:lnSpc>
                <a:spcPct val="80000"/>
              </a:lnSpc>
              <a:spcBef>
                <a:spcPts val="0"/>
              </a:spcBef>
              <a:spcAft>
                <a:spcPts val="0"/>
              </a:spcAft>
              <a:buClr>
                <a:schemeClr val="accent2"/>
              </a:buClr>
              <a:buSzPts val="2800"/>
              <a:buChar char="■"/>
              <a:defRPr sz="2800">
                <a:solidFill>
                  <a:schemeClr val="accent2"/>
                </a:solidFill>
              </a:defRPr>
            </a:lvl9pPr>
          </a:lstStyle>
          <a:p>
            <a:endParaRPr/>
          </a:p>
        </p:txBody>
      </p:sp>
      <p:sp>
        <p:nvSpPr>
          <p:cNvPr id="362" name="Google Shape;362;p57"/>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494">
          <p15:clr>
            <a:srgbClr val="E46962"/>
          </p15:clr>
        </p15:guide>
        <p15:guide id="2" orient="horz" pos="504">
          <p15:clr>
            <a:srgbClr val="E46962"/>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Revenue / Graphic">
  <p:cSld name="CUSTOM_12">
    <p:bg>
      <p:bgPr>
        <a:solidFill>
          <a:schemeClr val="dk1"/>
        </a:solidFill>
        <a:effectLst/>
      </p:bgPr>
    </p:bg>
    <p:spTree>
      <p:nvGrpSpPr>
        <p:cNvPr id="1" name="Shape 363"/>
        <p:cNvGrpSpPr/>
        <p:nvPr/>
      </p:nvGrpSpPr>
      <p:grpSpPr>
        <a:xfrm>
          <a:off x="0" y="0"/>
          <a:ext cx="0" cy="0"/>
          <a:chOff x="0" y="0"/>
          <a:chExt cx="0" cy="0"/>
        </a:xfrm>
      </p:grpSpPr>
      <p:sp>
        <p:nvSpPr>
          <p:cNvPr id="364" name="Google Shape;364;p58"/>
          <p:cNvSpPr txBox="1">
            <a:spLocks noGrp="1"/>
          </p:cNvSpPr>
          <p:nvPr>
            <p:ph type="body" idx="1"/>
          </p:nvPr>
        </p:nvSpPr>
        <p:spPr>
          <a:xfrm>
            <a:off x="569725" y="3435300"/>
            <a:ext cx="2884200" cy="1185300"/>
          </a:xfrm>
          <a:prstGeom prst="rect">
            <a:avLst/>
          </a:prstGeom>
        </p:spPr>
        <p:txBody>
          <a:bodyPr spcFirstLastPara="1" wrap="square" lIns="0" tIns="0" rIns="0" bIns="0" anchor="b" anchorCtr="0">
            <a:noAutofit/>
          </a:bodyPr>
          <a:lstStyle>
            <a:lvl1pPr marL="457200" lvl="0"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marL="914400" lvl="1"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marL="1371600" lvl="2"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marL="1828800" lvl="3"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marL="2286000" lvl="4" indent="-29845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marL="2743200" lvl="5"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marL="3200400" lvl="6"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marL="3657600" lvl="7"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marL="4114800" lvl="8" indent="-29845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a:endParaRPr/>
          </a:p>
        </p:txBody>
      </p:sp>
      <p:sp>
        <p:nvSpPr>
          <p:cNvPr id="365" name="Google Shape;365;p58"/>
          <p:cNvSpPr txBox="1">
            <a:spLocks noGrp="1"/>
          </p:cNvSpPr>
          <p:nvPr>
            <p:ph type="subTitle" idx="2"/>
          </p:nvPr>
        </p:nvSpPr>
        <p:spPr>
          <a:xfrm>
            <a:off x="466802" y="445100"/>
            <a:ext cx="2403600" cy="5379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a:endParaRPr/>
          </a:p>
        </p:txBody>
      </p:sp>
      <p:sp>
        <p:nvSpPr>
          <p:cNvPr id="366" name="Google Shape;366;p58"/>
          <p:cNvSpPr txBox="1">
            <a:spLocks noGrp="1"/>
          </p:cNvSpPr>
          <p:nvPr>
            <p:ph type="sldNum" idx="12"/>
          </p:nvPr>
        </p:nvSpPr>
        <p:spPr>
          <a:xfrm>
            <a:off x="8490529" y="250829"/>
            <a:ext cx="348900" cy="178200"/>
          </a:xfrm>
          <a:prstGeom prst="rect">
            <a:avLst/>
          </a:prstGeom>
        </p:spPr>
        <p:txBody>
          <a:bodyPr spcFirstLastPara="1" wrap="square" lIns="91425" tIns="91425" rIns="91425" bIns="91425" anchor="t" anchorCtr="0">
            <a:noAutofit/>
          </a:bodyPr>
          <a:lstStyle>
            <a:lvl1pPr lvl="0" rtl="0">
              <a:buNone/>
              <a:defRPr sz="1100">
                <a:solidFill>
                  <a:schemeClr val="accent2"/>
                </a:solidFill>
              </a:defRPr>
            </a:lvl1pPr>
            <a:lvl2pPr lvl="1" rtl="0">
              <a:buNone/>
              <a:defRPr sz="1100">
                <a:solidFill>
                  <a:schemeClr val="accent2"/>
                </a:solidFill>
              </a:defRPr>
            </a:lvl2pPr>
            <a:lvl3pPr lvl="2" rtl="0">
              <a:buNone/>
              <a:defRPr sz="1100">
                <a:solidFill>
                  <a:schemeClr val="accent2"/>
                </a:solidFill>
              </a:defRPr>
            </a:lvl3pPr>
            <a:lvl4pPr lvl="3" rtl="0">
              <a:buNone/>
              <a:defRPr sz="1100">
                <a:solidFill>
                  <a:schemeClr val="accent2"/>
                </a:solidFill>
              </a:defRPr>
            </a:lvl4pPr>
            <a:lvl5pPr lvl="4" rtl="0">
              <a:buNone/>
              <a:defRPr sz="1100">
                <a:solidFill>
                  <a:schemeClr val="accent2"/>
                </a:solidFill>
              </a:defRPr>
            </a:lvl5pPr>
            <a:lvl6pPr lvl="5" rtl="0">
              <a:buNone/>
              <a:defRPr sz="1100">
                <a:solidFill>
                  <a:schemeClr val="accent2"/>
                </a:solidFill>
              </a:defRPr>
            </a:lvl6pPr>
            <a:lvl7pPr lvl="6" rtl="0">
              <a:buNone/>
              <a:defRPr sz="1100">
                <a:solidFill>
                  <a:schemeClr val="accent2"/>
                </a:solidFill>
              </a:defRPr>
            </a:lvl7pPr>
            <a:lvl8pPr lvl="7" rtl="0">
              <a:buNone/>
              <a:defRPr sz="1100">
                <a:solidFill>
                  <a:schemeClr val="accent2"/>
                </a:solidFill>
              </a:defRPr>
            </a:lvl8pPr>
            <a:lvl9pPr lvl="8" rtl="0">
              <a:buNone/>
              <a:defRPr sz="1100">
                <a:solidFill>
                  <a:schemeClr val="accent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331">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8" Type="http://schemas.openxmlformats.org/officeDocument/2006/relationships/slideLayout" Target="../slideLayouts/slideLayout19.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theme" Target="../theme/theme2.xml"/><Relationship Id="rId20" Type="http://schemas.openxmlformats.org/officeDocument/2006/relationships/slideLayout" Target="../slideLayouts/slideLayout31.xml"/><Relationship Id="rId41"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9950" y="300125"/>
            <a:ext cx="8353800" cy="838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a:endParaRPr/>
          </a:p>
        </p:txBody>
      </p:sp>
      <p:sp>
        <p:nvSpPr>
          <p:cNvPr id="52" name="Google Shape;52;p13"/>
          <p:cNvSpPr txBox="1">
            <a:spLocks noGrp="1"/>
          </p:cNvSpPr>
          <p:nvPr>
            <p:ph type="body" idx="1"/>
          </p:nvPr>
        </p:nvSpPr>
        <p:spPr>
          <a:xfrm>
            <a:off x="536575" y="2676025"/>
            <a:ext cx="5275500" cy="2201100"/>
          </a:xfrm>
          <a:prstGeom prst="rect">
            <a:avLst/>
          </a:prstGeom>
          <a:noFill/>
          <a:ln>
            <a:noFill/>
          </a:ln>
        </p:spPr>
        <p:txBody>
          <a:bodyPr spcFirstLastPara="1" wrap="square" lIns="91425" tIns="91425" rIns="91425" bIns="91425" anchor="t" anchorCtr="0">
            <a:noAutofit/>
          </a:bodyPr>
          <a:lstStyle>
            <a:lvl1pPr marL="457200" lvl="0" indent="-32385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marL="914400" lvl="1" indent="-3175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marL="1371600" lvl="2" indent="-31115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marL="1828800" lvl="3" indent="-304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marL="2286000" lvl="4" indent="-29845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marL="2743200" lvl="5" indent="-2921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marL="3200400" lvl="6" indent="-28575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marL="3657600" lvl="7" indent="-2794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marL="4114800" lvl="8" indent="-27305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a:endParaRPr/>
          </a:p>
        </p:txBody>
      </p:sp>
      <p:sp>
        <p:nvSpPr>
          <p:cNvPr id="53" name="Google Shape;53;p13"/>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3.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3.xml"/><Relationship Id="rId5" Type="http://schemas.openxmlformats.org/officeDocument/2006/relationships/image" Target="../media/image2.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3.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3.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3.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3.xml"/><Relationship Id="rId5" Type="http://schemas.openxmlformats.org/officeDocument/2006/relationships/image" Target="../media/image2.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3.xml"/><Relationship Id="rId5" Type="http://schemas.openxmlformats.org/officeDocument/2006/relationships/image" Target="../media/image2.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42.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www.homecredit.ph/help/cash-loan?utm_source=chatgpt.com" TargetMode="External"/><Relationship Id="rId2" Type="http://schemas.openxmlformats.org/officeDocument/2006/relationships/notesSlide" Target="../notesSlides/notesSlide19.xml"/><Relationship Id="rId1" Type="http://schemas.openxmlformats.org/officeDocument/2006/relationships/slideLayout" Target="../slideLayouts/slideLayout42.xml"/><Relationship Id="rId6" Type="http://schemas.openxmlformats.org/officeDocument/2006/relationships/hyperlink" Target="https://tribune.net.ph/2024/03/17/decision-makers-in-getting-loans-are-women-home-credit?utm_source=chatgpt.com" TargetMode="External"/><Relationship Id="rId5" Type="http://schemas.openxmlformats.org/officeDocument/2006/relationships/hyperlink" Target="https://www.bsp.gov.ph/Inclusive%20Finance/Financial%20Inclusion%20Reports%20and%20Publications/2021/2021FISToplineReport.pdf"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3.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3.xml"/><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3.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3.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3.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3.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0"/>
        <p:cNvGrpSpPr/>
        <p:nvPr/>
      </p:nvGrpSpPr>
      <p:grpSpPr>
        <a:xfrm>
          <a:off x="0" y="0"/>
          <a:ext cx="0" cy="0"/>
          <a:chOff x="0" y="0"/>
          <a:chExt cx="0" cy="0"/>
        </a:xfrm>
      </p:grpSpPr>
      <p:sp>
        <p:nvSpPr>
          <p:cNvPr id="371" name="Google Shape;371;p59"/>
          <p:cNvSpPr txBox="1">
            <a:spLocks noGrp="1"/>
          </p:cNvSpPr>
          <p:nvPr>
            <p:ph type="title"/>
          </p:nvPr>
        </p:nvSpPr>
        <p:spPr>
          <a:xfrm>
            <a:off x="632850" y="1115075"/>
            <a:ext cx="7878300" cy="17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None/>
            </a:pPr>
            <a:r>
              <a:rPr lang="en"/>
              <a:t>HomeCredit Analysis</a:t>
            </a:r>
            <a:endParaRPr/>
          </a:p>
        </p:txBody>
      </p:sp>
      <p:sp>
        <p:nvSpPr>
          <p:cNvPr id="372" name="Google Shape;372;p59"/>
          <p:cNvSpPr txBox="1">
            <a:spLocks noGrp="1"/>
          </p:cNvSpPr>
          <p:nvPr>
            <p:ph type="subTitle" idx="2"/>
          </p:nvPr>
        </p:nvSpPr>
        <p:spPr>
          <a:xfrm>
            <a:off x="1189950" y="3088150"/>
            <a:ext cx="6764100" cy="7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None/>
            </a:pPr>
            <a:r>
              <a:rPr lang="en" sz="1500"/>
              <a:t>By Lindsey Ahlander, Ashley Goldstein, Kyle Aagard, Eliza Baier</a:t>
            </a:r>
            <a:endParaRPr sz="1500"/>
          </a:p>
        </p:txBody>
      </p:sp>
      <p:pic>
        <p:nvPicPr>
          <p:cNvPr id="373" name="Google Shape;373;p59"/>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6"/>
        <p:cNvGrpSpPr/>
        <p:nvPr/>
      </p:nvGrpSpPr>
      <p:grpSpPr>
        <a:xfrm>
          <a:off x="0" y="0"/>
          <a:ext cx="0" cy="0"/>
          <a:chOff x="0" y="0"/>
          <a:chExt cx="0" cy="0"/>
        </a:xfrm>
      </p:grpSpPr>
      <p:sp>
        <p:nvSpPr>
          <p:cNvPr id="437" name="Google Shape;437;p68"/>
          <p:cNvSpPr txBox="1">
            <a:spLocks noGrp="1"/>
          </p:cNvSpPr>
          <p:nvPr>
            <p:ph type="body" idx="1"/>
          </p:nvPr>
        </p:nvSpPr>
        <p:spPr>
          <a:xfrm>
            <a:off x="311700" y="221975"/>
            <a:ext cx="8520600" cy="130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Barlow"/>
                <a:ea typeface="Barlow"/>
                <a:cs typeface="Barlow"/>
                <a:sym typeface="Barlow"/>
              </a:rPr>
              <a:t>Positive Prediction Rate:</a:t>
            </a:r>
            <a:endParaRPr b="1">
              <a:latin typeface="Barlow"/>
              <a:ea typeface="Barlow"/>
              <a:cs typeface="Barlow"/>
              <a:sym typeface="Barlow"/>
            </a:endParaRPr>
          </a:p>
          <a:p>
            <a:pPr marL="457200" lvl="0" indent="-323850" algn="l" rtl="0">
              <a:spcBef>
                <a:spcPts val="0"/>
              </a:spcBef>
              <a:spcAft>
                <a:spcPts val="0"/>
              </a:spcAft>
              <a:buSzPts val="1500"/>
              <a:buChar char="●"/>
            </a:pPr>
            <a:r>
              <a:rPr lang="en"/>
              <a:t>Baseline = 47%</a:t>
            </a:r>
            <a:endParaRPr/>
          </a:p>
          <a:p>
            <a:pPr marL="457200" lvl="0" indent="-323850" algn="l" rtl="0">
              <a:spcBef>
                <a:spcPts val="0"/>
              </a:spcBef>
              <a:spcAft>
                <a:spcPts val="0"/>
              </a:spcAft>
              <a:buSzPts val="1500"/>
              <a:buChar char="●"/>
            </a:pPr>
            <a:r>
              <a:rPr lang="en"/>
              <a:t>Our Model = 62%</a:t>
            </a:r>
            <a:endParaRPr/>
          </a:p>
        </p:txBody>
      </p:sp>
      <p:sp>
        <p:nvSpPr>
          <p:cNvPr id="438" name="Google Shape;438;p68"/>
          <p:cNvSpPr txBox="1">
            <a:spLocks noGrp="1"/>
          </p:cNvSpPr>
          <p:nvPr>
            <p:ph type="title"/>
          </p:nvPr>
        </p:nvSpPr>
        <p:spPr>
          <a:xfrm>
            <a:off x="311700" y="1590000"/>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93C47D"/>
                </a:solidFill>
              </a:rPr>
              <a:t>+</a:t>
            </a:r>
            <a:r>
              <a:rPr lang="en"/>
              <a:t>29%</a:t>
            </a:r>
            <a:endParaRPr/>
          </a:p>
        </p:txBody>
      </p:sp>
      <p:pic>
        <p:nvPicPr>
          <p:cNvPr id="439" name="Google Shape;439;p68"/>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3"/>
        <p:cNvGrpSpPr/>
        <p:nvPr/>
      </p:nvGrpSpPr>
      <p:grpSpPr>
        <a:xfrm>
          <a:off x="0" y="0"/>
          <a:ext cx="0" cy="0"/>
          <a:chOff x="0" y="0"/>
          <a:chExt cx="0" cy="0"/>
        </a:xfrm>
      </p:grpSpPr>
      <p:sp>
        <p:nvSpPr>
          <p:cNvPr id="444" name="Google Shape;444;p69"/>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Implication</a:t>
            </a:r>
            <a:endParaRPr/>
          </a:p>
        </p:txBody>
      </p:sp>
      <p:sp>
        <p:nvSpPr>
          <p:cNvPr id="445" name="Google Shape;445;p69"/>
          <p:cNvSpPr txBox="1">
            <a:spLocks noGrp="1"/>
          </p:cNvSpPr>
          <p:nvPr>
            <p:ph type="title" idx="2"/>
          </p:nvPr>
        </p:nvSpPr>
        <p:spPr>
          <a:xfrm>
            <a:off x="3278250" y="1194450"/>
            <a:ext cx="25875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80000"/>
                </a:solidFill>
              </a:rPr>
              <a:t>04</a:t>
            </a:r>
            <a:endParaRPr>
              <a:solidFill>
                <a:srgbClr val="980000"/>
              </a:solidFill>
            </a:endParaRPr>
          </a:p>
        </p:txBody>
      </p:sp>
      <p:pic>
        <p:nvPicPr>
          <p:cNvPr id="446" name="Google Shape;446;p69"/>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50"/>
        <p:cNvGrpSpPr/>
        <p:nvPr/>
      </p:nvGrpSpPr>
      <p:grpSpPr>
        <a:xfrm>
          <a:off x="0" y="0"/>
          <a:ext cx="0" cy="0"/>
          <a:chOff x="0" y="0"/>
          <a:chExt cx="0" cy="0"/>
        </a:xfrm>
      </p:grpSpPr>
      <p:pic>
        <p:nvPicPr>
          <p:cNvPr id="451" name="Google Shape;451;p70" title="hand-shake-silhouette-2-vector.jpg"/>
          <p:cNvPicPr preferRelativeResize="0"/>
          <p:nvPr/>
        </p:nvPicPr>
        <p:blipFill>
          <a:blip r:embed="rId4">
            <a:alphaModFix/>
          </a:blip>
          <a:stretch>
            <a:fillRect/>
          </a:stretch>
        </p:blipFill>
        <p:spPr>
          <a:xfrm>
            <a:off x="4677825" y="1392675"/>
            <a:ext cx="3356041" cy="2176651"/>
          </a:xfrm>
          <a:prstGeom prst="rect">
            <a:avLst/>
          </a:prstGeom>
          <a:noFill/>
          <a:ln>
            <a:noFill/>
          </a:ln>
        </p:spPr>
      </p:pic>
      <p:sp>
        <p:nvSpPr>
          <p:cNvPr id="452" name="Google Shape;452;p70"/>
          <p:cNvSpPr txBox="1">
            <a:spLocks noGrp="1"/>
          </p:cNvSpPr>
          <p:nvPr>
            <p:ph type="title" idx="2"/>
          </p:nvPr>
        </p:nvSpPr>
        <p:spPr>
          <a:xfrm>
            <a:off x="702129" y="587829"/>
            <a:ext cx="4424721" cy="3484521"/>
          </a:xfrm>
          <a:prstGeom prst="rect">
            <a:avLst/>
          </a:prstGeom>
        </p:spPr>
        <p:txBody>
          <a:bodyPr spcFirstLastPara="1" wrap="square" lIns="91425" tIns="91425" rIns="91425" bIns="91425" anchor="t" anchorCtr="0">
            <a:noAutofit/>
          </a:bodyPr>
          <a:lstStyle/>
          <a:p>
            <a:pPr marL="457200" lvl="0" indent="-488950" algn="l" rtl="0">
              <a:spcBef>
                <a:spcPts val="0"/>
              </a:spcBef>
              <a:spcAft>
                <a:spcPts val="0"/>
              </a:spcAft>
              <a:buClr>
                <a:schemeClr val="dk1"/>
              </a:buClr>
              <a:buSzPts val="4100"/>
              <a:buChar char="+"/>
            </a:pPr>
            <a:r>
              <a:rPr lang="en" sz="4100" dirty="0">
                <a:solidFill>
                  <a:schemeClr val="dk1"/>
                </a:solidFill>
              </a:rPr>
              <a:t>Predict loan risk</a:t>
            </a:r>
            <a:br>
              <a:rPr lang="en" sz="4100" dirty="0">
                <a:solidFill>
                  <a:schemeClr val="dk1"/>
                </a:solidFill>
              </a:rPr>
            </a:br>
            <a:endParaRPr sz="4100" dirty="0">
              <a:solidFill>
                <a:schemeClr val="dk1"/>
              </a:solidFill>
            </a:endParaRPr>
          </a:p>
          <a:p>
            <a:pPr marL="457200" lvl="0" indent="-488950" algn="l" rtl="0">
              <a:spcBef>
                <a:spcPts val="0"/>
              </a:spcBef>
              <a:spcAft>
                <a:spcPts val="0"/>
              </a:spcAft>
              <a:buClr>
                <a:schemeClr val="dk1"/>
              </a:buClr>
              <a:buSzPts val="4100"/>
              <a:buChar char="+"/>
            </a:pPr>
            <a:r>
              <a:rPr lang="en" sz="4100" dirty="0">
                <a:solidFill>
                  <a:schemeClr val="dk1"/>
                </a:solidFill>
              </a:rPr>
              <a:t>Improve lending experience</a:t>
            </a:r>
            <a:endParaRPr sz="4100" dirty="0">
              <a:solidFill>
                <a:schemeClr val="dk1"/>
              </a:solidFill>
            </a:endParaRPr>
          </a:p>
        </p:txBody>
      </p:sp>
      <p:pic>
        <p:nvPicPr>
          <p:cNvPr id="453" name="Google Shape;453;p70"/>
          <p:cNvPicPr preferRelativeResize="0"/>
          <p:nvPr/>
        </p:nvPicPr>
        <p:blipFill>
          <a:blip r:embed="rId5">
            <a:alphaModFix amt="70000"/>
          </a:blip>
          <a:stretch>
            <a:fillRect/>
          </a:stretch>
        </p:blipFill>
        <p:spPr>
          <a:xfrm>
            <a:off x="7863847" y="4387900"/>
            <a:ext cx="1196200" cy="649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57"/>
        <p:cNvGrpSpPr/>
        <p:nvPr/>
      </p:nvGrpSpPr>
      <p:grpSpPr>
        <a:xfrm>
          <a:off x="0" y="0"/>
          <a:ext cx="0" cy="0"/>
          <a:chOff x="0" y="0"/>
          <a:chExt cx="0" cy="0"/>
        </a:xfrm>
      </p:grpSpPr>
      <p:sp>
        <p:nvSpPr>
          <p:cNvPr id="458" name="Google Shape;458;p71"/>
          <p:cNvSpPr txBox="1">
            <a:spLocks noGrp="1"/>
          </p:cNvSpPr>
          <p:nvPr>
            <p:ph type="title" idx="2"/>
          </p:nvPr>
        </p:nvSpPr>
        <p:spPr>
          <a:xfrm>
            <a:off x="201700" y="1664100"/>
            <a:ext cx="8634900" cy="1815300"/>
          </a:xfrm>
          <a:prstGeom prst="rect">
            <a:avLst/>
          </a:prstGeom>
        </p:spPr>
        <p:txBody>
          <a:bodyPr spcFirstLastPara="1" wrap="square" lIns="91425" tIns="91425" rIns="91425" bIns="91425" anchor="t" anchorCtr="0">
            <a:noAutofit/>
          </a:bodyPr>
          <a:lstStyle/>
          <a:p>
            <a:pPr marL="457200" lvl="0" indent="-546100" algn="ctr" rtl="0">
              <a:spcBef>
                <a:spcPts val="0"/>
              </a:spcBef>
              <a:spcAft>
                <a:spcPts val="0"/>
              </a:spcAft>
              <a:buClr>
                <a:srgbClr val="93C47D"/>
              </a:buClr>
              <a:buSzPts val="5000"/>
              <a:buChar char="↑"/>
            </a:pPr>
            <a:r>
              <a:rPr lang="en" sz="5000">
                <a:solidFill>
                  <a:schemeClr val="dk1"/>
                </a:solidFill>
              </a:rPr>
              <a:t>13.6%</a:t>
            </a:r>
            <a:br>
              <a:rPr lang="en" sz="5000">
                <a:solidFill>
                  <a:schemeClr val="dk1"/>
                </a:solidFill>
              </a:rPr>
            </a:br>
            <a:r>
              <a:rPr lang="en" sz="5000">
                <a:solidFill>
                  <a:schemeClr val="dk1"/>
                </a:solidFill>
              </a:rPr>
              <a:t> lending population</a:t>
            </a:r>
            <a:endParaRPr sz="5000">
              <a:solidFill>
                <a:schemeClr val="dk1"/>
              </a:solidFill>
            </a:endParaRPr>
          </a:p>
        </p:txBody>
      </p:sp>
      <p:pic>
        <p:nvPicPr>
          <p:cNvPr id="459" name="Google Shape;459;p71"/>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63"/>
        <p:cNvGrpSpPr/>
        <p:nvPr/>
      </p:nvGrpSpPr>
      <p:grpSpPr>
        <a:xfrm>
          <a:off x="0" y="0"/>
          <a:ext cx="0" cy="0"/>
          <a:chOff x="0" y="0"/>
          <a:chExt cx="0" cy="0"/>
        </a:xfrm>
      </p:grpSpPr>
      <p:sp>
        <p:nvSpPr>
          <p:cNvPr id="464" name="Google Shape;464;p72"/>
          <p:cNvSpPr txBox="1">
            <a:spLocks noGrp="1"/>
          </p:cNvSpPr>
          <p:nvPr>
            <p:ph type="title" idx="2"/>
          </p:nvPr>
        </p:nvSpPr>
        <p:spPr>
          <a:xfrm>
            <a:off x="1759500" y="1424200"/>
            <a:ext cx="5625000" cy="948300"/>
          </a:xfrm>
          <a:prstGeom prst="rect">
            <a:avLst/>
          </a:prstGeom>
        </p:spPr>
        <p:txBody>
          <a:bodyPr spcFirstLastPara="1" wrap="square" lIns="91425" tIns="91425" rIns="91425" bIns="91425" anchor="t" anchorCtr="0">
            <a:noAutofit/>
          </a:bodyPr>
          <a:lstStyle/>
          <a:p>
            <a:pPr marL="457200" lvl="0" indent="-546100" algn="ctr" rtl="0">
              <a:spcBef>
                <a:spcPts val="0"/>
              </a:spcBef>
              <a:spcAft>
                <a:spcPts val="0"/>
              </a:spcAft>
              <a:buClr>
                <a:srgbClr val="93C47D"/>
              </a:buClr>
              <a:buSzPts val="5000"/>
              <a:buChar char="↑"/>
            </a:pPr>
            <a:r>
              <a:rPr lang="en" sz="5000">
                <a:solidFill>
                  <a:schemeClr val="dk1"/>
                </a:solidFill>
              </a:rPr>
              <a:t>29%</a:t>
            </a:r>
            <a:endParaRPr sz="5000">
              <a:solidFill>
                <a:schemeClr val="dk1"/>
              </a:solidFill>
            </a:endParaRPr>
          </a:p>
        </p:txBody>
      </p:sp>
      <p:pic>
        <p:nvPicPr>
          <p:cNvPr id="465" name="Google Shape;465;p72"/>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
        <p:nvSpPr>
          <p:cNvPr id="466" name="Google Shape;466;p72"/>
          <p:cNvSpPr txBox="1">
            <a:spLocks noGrp="1"/>
          </p:cNvSpPr>
          <p:nvPr>
            <p:ph type="title" idx="2"/>
          </p:nvPr>
        </p:nvSpPr>
        <p:spPr>
          <a:xfrm>
            <a:off x="1759500" y="2372500"/>
            <a:ext cx="5625000" cy="1023000"/>
          </a:xfrm>
          <a:prstGeom prst="rect">
            <a:avLst/>
          </a:prstGeom>
        </p:spPr>
        <p:txBody>
          <a:bodyPr spcFirstLastPara="1" wrap="square" lIns="91425" tIns="91425" rIns="91425" bIns="91425" anchor="t" anchorCtr="0">
            <a:noAutofit/>
          </a:bodyPr>
          <a:lstStyle/>
          <a:p>
            <a:pPr marL="457200" lvl="0" indent="-546100" algn="ctr" rtl="0">
              <a:spcBef>
                <a:spcPts val="0"/>
              </a:spcBef>
              <a:spcAft>
                <a:spcPts val="0"/>
              </a:spcAft>
              <a:buClr>
                <a:srgbClr val="93C47D"/>
              </a:buClr>
              <a:buSzPts val="5000"/>
              <a:buChar char="↑"/>
            </a:pPr>
            <a:r>
              <a:rPr lang="en" sz="5000">
                <a:solidFill>
                  <a:schemeClr val="dk1"/>
                </a:solidFill>
              </a:rPr>
              <a:t>$61 million</a:t>
            </a:r>
            <a:endParaRPr sz="500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64"/>
                                        </p:tgtEl>
                                        <p:attrNameLst>
                                          <p:attrName>style.visibility</p:attrName>
                                        </p:attrNameLst>
                                      </p:cBhvr>
                                      <p:to>
                                        <p:strVal val="visible"/>
                                      </p:to>
                                    </p:set>
                                    <p:anim calcmode="lin" valueType="num">
                                      <p:cBhvr additive="base">
                                        <p:cTn id="7" dur="1000"/>
                                        <p:tgtEl>
                                          <p:spTgt spid="464"/>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66"/>
                                        </p:tgtEl>
                                        <p:attrNameLst>
                                          <p:attrName>style.visibility</p:attrName>
                                        </p:attrNameLst>
                                      </p:cBhvr>
                                      <p:to>
                                        <p:strVal val="visible"/>
                                      </p:to>
                                    </p:set>
                                    <p:anim calcmode="lin" valueType="num">
                                      <p:cBhvr additive="base">
                                        <p:cTn id="12" dur="1000"/>
                                        <p:tgtEl>
                                          <p:spTgt spid="46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70"/>
        <p:cNvGrpSpPr/>
        <p:nvPr/>
      </p:nvGrpSpPr>
      <p:grpSpPr>
        <a:xfrm>
          <a:off x="0" y="0"/>
          <a:ext cx="0" cy="0"/>
          <a:chOff x="0" y="0"/>
          <a:chExt cx="0" cy="0"/>
        </a:xfrm>
      </p:grpSpPr>
      <p:sp>
        <p:nvSpPr>
          <p:cNvPr id="471" name="Google Shape;471;p73"/>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Next Steps</a:t>
            </a:r>
            <a:endParaRPr/>
          </a:p>
        </p:txBody>
      </p:sp>
      <p:sp>
        <p:nvSpPr>
          <p:cNvPr id="472" name="Google Shape;472;p73"/>
          <p:cNvSpPr txBox="1">
            <a:spLocks noGrp="1"/>
          </p:cNvSpPr>
          <p:nvPr>
            <p:ph type="title" idx="2"/>
          </p:nvPr>
        </p:nvSpPr>
        <p:spPr>
          <a:xfrm>
            <a:off x="3278250" y="1194450"/>
            <a:ext cx="25875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80000"/>
                </a:solidFill>
              </a:rPr>
              <a:t>05</a:t>
            </a:r>
            <a:endParaRPr>
              <a:solidFill>
                <a:srgbClr val="980000"/>
              </a:solidFill>
            </a:endParaRPr>
          </a:p>
        </p:txBody>
      </p:sp>
      <p:pic>
        <p:nvPicPr>
          <p:cNvPr id="473" name="Google Shape;473;p73"/>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77"/>
        <p:cNvGrpSpPr/>
        <p:nvPr/>
      </p:nvGrpSpPr>
      <p:grpSpPr>
        <a:xfrm>
          <a:off x="0" y="0"/>
          <a:ext cx="0" cy="0"/>
          <a:chOff x="0" y="0"/>
          <a:chExt cx="0" cy="0"/>
        </a:xfrm>
      </p:grpSpPr>
      <p:sp>
        <p:nvSpPr>
          <p:cNvPr id="478" name="Google Shape;478;p74"/>
          <p:cNvSpPr txBox="1">
            <a:spLocks noGrp="1"/>
          </p:cNvSpPr>
          <p:nvPr>
            <p:ph type="title" idx="2"/>
          </p:nvPr>
        </p:nvSpPr>
        <p:spPr>
          <a:xfrm>
            <a:off x="1102650" y="965850"/>
            <a:ext cx="5523000" cy="1605900"/>
          </a:xfrm>
          <a:prstGeom prst="rect">
            <a:avLst/>
          </a:prstGeom>
        </p:spPr>
        <p:txBody>
          <a:bodyPr spcFirstLastPara="1" wrap="square" lIns="91425" tIns="91425" rIns="91425" bIns="91425" anchor="t" anchorCtr="0">
            <a:noAutofit/>
          </a:bodyPr>
          <a:lstStyle/>
          <a:p>
            <a:pPr marL="457200" lvl="0" indent="-488950" algn="l" rtl="0">
              <a:spcBef>
                <a:spcPts val="0"/>
              </a:spcBef>
              <a:spcAft>
                <a:spcPts val="0"/>
              </a:spcAft>
              <a:buClr>
                <a:schemeClr val="dk1"/>
              </a:buClr>
              <a:buSzPts val="4100"/>
              <a:buChar char="+"/>
            </a:pPr>
            <a:r>
              <a:rPr lang="en" sz="4100">
                <a:solidFill>
                  <a:schemeClr val="dk1"/>
                </a:solidFill>
              </a:rPr>
              <a:t>Test with IT systems </a:t>
            </a:r>
            <a:endParaRPr sz="4100">
              <a:solidFill>
                <a:schemeClr val="dk1"/>
              </a:solidFill>
            </a:endParaRPr>
          </a:p>
          <a:p>
            <a:pPr marL="457200" lvl="0" indent="0" algn="l" rtl="0">
              <a:spcBef>
                <a:spcPts val="0"/>
              </a:spcBef>
              <a:spcAft>
                <a:spcPts val="0"/>
              </a:spcAft>
              <a:buNone/>
            </a:pPr>
            <a:endParaRPr sz="4100">
              <a:solidFill>
                <a:schemeClr val="dk1"/>
              </a:solidFill>
            </a:endParaRPr>
          </a:p>
        </p:txBody>
      </p:sp>
      <p:pic>
        <p:nvPicPr>
          <p:cNvPr id="479" name="Google Shape;479;p74"/>
          <p:cNvPicPr preferRelativeResize="0"/>
          <p:nvPr/>
        </p:nvPicPr>
        <p:blipFill>
          <a:blip r:embed="rId4">
            <a:alphaModFix/>
          </a:blip>
          <a:stretch>
            <a:fillRect/>
          </a:stretch>
        </p:blipFill>
        <p:spPr>
          <a:xfrm>
            <a:off x="6400125" y="1094725"/>
            <a:ext cx="2213550" cy="2213550"/>
          </a:xfrm>
          <a:prstGeom prst="rect">
            <a:avLst/>
          </a:prstGeom>
          <a:noFill/>
          <a:ln>
            <a:noFill/>
          </a:ln>
        </p:spPr>
      </p:pic>
      <p:pic>
        <p:nvPicPr>
          <p:cNvPr id="480" name="Google Shape;480;p74"/>
          <p:cNvPicPr preferRelativeResize="0"/>
          <p:nvPr/>
        </p:nvPicPr>
        <p:blipFill>
          <a:blip r:embed="rId5">
            <a:alphaModFix amt="70000"/>
          </a:blip>
          <a:stretch>
            <a:fillRect/>
          </a:stretch>
        </p:blipFill>
        <p:spPr>
          <a:xfrm>
            <a:off x="7863847" y="4387900"/>
            <a:ext cx="1196200" cy="649800"/>
          </a:xfrm>
          <a:prstGeom prst="rect">
            <a:avLst/>
          </a:prstGeom>
          <a:noFill/>
          <a:ln>
            <a:noFill/>
          </a:ln>
        </p:spPr>
      </p:pic>
      <p:sp>
        <p:nvSpPr>
          <p:cNvPr id="481" name="Google Shape;481;p74"/>
          <p:cNvSpPr txBox="1">
            <a:spLocks noGrp="1"/>
          </p:cNvSpPr>
          <p:nvPr>
            <p:ph type="title" idx="2"/>
          </p:nvPr>
        </p:nvSpPr>
        <p:spPr>
          <a:xfrm>
            <a:off x="1102650" y="2694250"/>
            <a:ext cx="5523000" cy="1835100"/>
          </a:xfrm>
          <a:prstGeom prst="rect">
            <a:avLst/>
          </a:prstGeom>
        </p:spPr>
        <p:txBody>
          <a:bodyPr spcFirstLastPara="1" wrap="square" lIns="91425" tIns="91425" rIns="91425" bIns="91425" anchor="t" anchorCtr="0">
            <a:noAutofit/>
          </a:bodyPr>
          <a:lstStyle/>
          <a:p>
            <a:pPr marL="457200" lvl="0" indent="-488950" algn="l" rtl="0">
              <a:spcBef>
                <a:spcPts val="0"/>
              </a:spcBef>
              <a:spcAft>
                <a:spcPts val="0"/>
              </a:spcAft>
              <a:buClr>
                <a:schemeClr val="dk1"/>
              </a:buClr>
              <a:buSzPts val="4100"/>
              <a:buChar char="+"/>
            </a:pPr>
            <a:r>
              <a:rPr lang="en" sz="4100">
                <a:solidFill>
                  <a:schemeClr val="dk1"/>
                </a:solidFill>
              </a:rPr>
              <a:t>Train loan officers</a:t>
            </a:r>
            <a:endParaRPr sz="4100">
              <a:solidFill>
                <a:schemeClr val="dk1"/>
              </a:solidFill>
            </a:endParaRPr>
          </a:p>
          <a:p>
            <a:pPr marL="457200" lvl="0" indent="0" algn="l" rtl="0">
              <a:spcBef>
                <a:spcPts val="0"/>
              </a:spcBef>
              <a:spcAft>
                <a:spcPts val="0"/>
              </a:spcAft>
              <a:buNone/>
            </a:pPr>
            <a:endParaRPr sz="410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78"/>
                                        </p:tgtEl>
                                        <p:attrNameLst>
                                          <p:attrName>style.visibility</p:attrName>
                                        </p:attrNameLst>
                                      </p:cBhvr>
                                      <p:to>
                                        <p:strVal val="visible"/>
                                      </p:to>
                                    </p:set>
                                    <p:anim calcmode="lin" valueType="num">
                                      <p:cBhvr additive="base">
                                        <p:cTn id="7" dur="1000"/>
                                        <p:tgtEl>
                                          <p:spTgt spid="478"/>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481"/>
                                        </p:tgtEl>
                                        <p:attrNameLst>
                                          <p:attrName>style.visibility</p:attrName>
                                        </p:attrNameLst>
                                      </p:cBhvr>
                                      <p:to>
                                        <p:strVal val="visible"/>
                                      </p:to>
                                    </p:set>
                                    <p:anim calcmode="lin" valueType="num">
                                      <p:cBhvr additive="base">
                                        <p:cTn id="12" dur="1000"/>
                                        <p:tgtEl>
                                          <p:spTgt spid="48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85"/>
        <p:cNvGrpSpPr/>
        <p:nvPr/>
      </p:nvGrpSpPr>
      <p:grpSpPr>
        <a:xfrm>
          <a:off x="0" y="0"/>
          <a:ext cx="0" cy="0"/>
          <a:chOff x="0" y="0"/>
          <a:chExt cx="0" cy="0"/>
        </a:xfrm>
      </p:grpSpPr>
      <p:sp>
        <p:nvSpPr>
          <p:cNvPr id="486" name="Google Shape;486;p75"/>
          <p:cNvSpPr txBox="1">
            <a:spLocks noGrp="1"/>
          </p:cNvSpPr>
          <p:nvPr>
            <p:ph type="title" idx="2"/>
          </p:nvPr>
        </p:nvSpPr>
        <p:spPr>
          <a:xfrm>
            <a:off x="741150" y="763950"/>
            <a:ext cx="5523000" cy="998700"/>
          </a:xfrm>
          <a:prstGeom prst="rect">
            <a:avLst/>
          </a:prstGeom>
        </p:spPr>
        <p:txBody>
          <a:bodyPr spcFirstLastPara="1" wrap="square" lIns="91425" tIns="91425" rIns="91425" bIns="91425" anchor="t" anchorCtr="0">
            <a:noAutofit/>
          </a:bodyPr>
          <a:lstStyle/>
          <a:p>
            <a:pPr marL="457200" lvl="0" indent="-488950" algn="l" rtl="0">
              <a:spcBef>
                <a:spcPts val="0"/>
              </a:spcBef>
              <a:spcAft>
                <a:spcPts val="0"/>
              </a:spcAft>
              <a:buClr>
                <a:schemeClr val="dk1"/>
              </a:buClr>
              <a:buSzPts val="4100"/>
              <a:buChar char="+"/>
            </a:pPr>
            <a:r>
              <a:rPr lang="en" sz="4100">
                <a:solidFill>
                  <a:schemeClr val="dk1"/>
                </a:solidFill>
              </a:rPr>
              <a:t>Deploy Model</a:t>
            </a:r>
            <a:endParaRPr sz="4100">
              <a:solidFill>
                <a:schemeClr val="dk1"/>
              </a:solidFill>
            </a:endParaRPr>
          </a:p>
          <a:p>
            <a:pPr marL="0" lvl="0" indent="0" algn="l" rtl="0">
              <a:spcBef>
                <a:spcPts val="0"/>
              </a:spcBef>
              <a:spcAft>
                <a:spcPts val="0"/>
              </a:spcAft>
              <a:buNone/>
            </a:pPr>
            <a:endParaRPr sz="4100">
              <a:solidFill>
                <a:schemeClr val="dk1"/>
              </a:solidFill>
            </a:endParaRPr>
          </a:p>
          <a:p>
            <a:pPr marL="457200" lvl="0" indent="0" algn="l" rtl="0">
              <a:spcBef>
                <a:spcPts val="0"/>
              </a:spcBef>
              <a:spcAft>
                <a:spcPts val="0"/>
              </a:spcAft>
              <a:buNone/>
            </a:pPr>
            <a:endParaRPr sz="4100">
              <a:solidFill>
                <a:schemeClr val="dk1"/>
              </a:solidFill>
            </a:endParaRPr>
          </a:p>
        </p:txBody>
      </p:sp>
      <p:pic>
        <p:nvPicPr>
          <p:cNvPr id="487" name="Google Shape;487;p75"/>
          <p:cNvPicPr preferRelativeResize="0"/>
          <p:nvPr/>
        </p:nvPicPr>
        <p:blipFill>
          <a:blip r:embed="rId4">
            <a:alphaModFix/>
          </a:blip>
          <a:stretch>
            <a:fillRect/>
          </a:stretch>
        </p:blipFill>
        <p:spPr>
          <a:xfrm>
            <a:off x="6264150" y="1132800"/>
            <a:ext cx="2213550" cy="2213550"/>
          </a:xfrm>
          <a:prstGeom prst="rect">
            <a:avLst/>
          </a:prstGeom>
          <a:noFill/>
          <a:ln>
            <a:noFill/>
          </a:ln>
        </p:spPr>
      </p:pic>
      <p:pic>
        <p:nvPicPr>
          <p:cNvPr id="488" name="Google Shape;488;p75"/>
          <p:cNvPicPr preferRelativeResize="0"/>
          <p:nvPr/>
        </p:nvPicPr>
        <p:blipFill>
          <a:blip r:embed="rId5">
            <a:alphaModFix amt="70000"/>
          </a:blip>
          <a:stretch>
            <a:fillRect/>
          </a:stretch>
        </p:blipFill>
        <p:spPr>
          <a:xfrm>
            <a:off x="7863847" y="4387900"/>
            <a:ext cx="1196200" cy="649800"/>
          </a:xfrm>
          <a:prstGeom prst="rect">
            <a:avLst/>
          </a:prstGeom>
          <a:noFill/>
          <a:ln>
            <a:noFill/>
          </a:ln>
        </p:spPr>
      </p:pic>
      <p:sp>
        <p:nvSpPr>
          <p:cNvPr id="489" name="Google Shape;489;p75"/>
          <p:cNvSpPr txBox="1">
            <a:spLocks noGrp="1"/>
          </p:cNvSpPr>
          <p:nvPr>
            <p:ph type="title" idx="2"/>
          </p:nvPr>
        </p:nvSpPr>
        <p:spPr>
          <a:xfrm>
            <a:off x="741150" y="1716450"/>
            <a:ext cx="5523000" cy="1520400"/>
          </a:xfrm>
          <a:prstGeom prst="rect">
            <a:avLst/>
          </a:prstGeom>
        </p:spPr>
        <p:txBody>
          <a:bodyPr spcFirstLastPara="1" wrap="square" lIns="91425" tIns="91425" rIns="91425" bIns="91425" anchor="t" anchorCtr="0">
            <a:noAutofit/>
          </a:bodyPr>
          <a:lstStyle/>
          <a:p>
            <a:pPr marL="457200" lvl="0" indent="-488950" algn="l" rtl="0">
              <a:spcBef>
                <a:spcPts val="0"/>
              </a:spcBef>
              <a:spcAft>
                <a:spcPts val="0"/>
              </a:spcAft>
              <a:buClr>
                <a:schemeClr val="dk1"/>
              </a:buClr>
              <a:buSzPts val="4100"/>
              <a:buChar char="+"/>
            </a:pPr>
            <a:r>
              <a:rPr lang="en" sz="4100">
                <a:solidFill>
                  <a:schemeClr val="dk1"/>
                </a:solidFill>
              </a:rPr>
              <a:t>Track performance</a:t>
            </a:r>
            <a:endParaRPr sz="4100">
              <a:solidFill>
                <a:schemeClr val="dk1"/>
              </a:solidFill>
            </a:endParaRPr>
          </a:p>
          <a:p>
            <a:pPr marL="457200" lvl="0" indent="0" algn="l" rtl="0">
              <a:spcBef>
                <a:spcPts val="0"/>
              </a:spcBef>
              <a:spcAft>
                <a:spcPts val="0"/>
              </a:spcAft>
              <a:buNone/>
            </a:pPr>
            <a:endParaRPr sz="4100">
              <a:solidFill>
                <a:schemeClr val="dk1"/>
              </a:solidFill>
            </a:endParaRPr>
          </a:p>
        </p:txBody>
      </p:sp>
      <p:sp>
        <p:nvSpPr>
          <p:cNvPr id="490" name="Google Shape;490;p75"/>
          <p:cNvSpPr txBox="1">
            <a:spLocks noGrp="1"/>
          </p:cNvSpPr>
          <p:nvPr>
            <p:ph type="title" idx="2"/>
          </p:nvPr>
        </p:nvSpPr>
        <p:spPr>
          <a:xfrm>
            <a:off x="741150" y="3371325"/>
            <a:ext cx="5523000" cy="1720200"/>
          </a:xfrm>
          <a:prstGeom prst="rect">
            <a:avLst/>
          </a:prstGeom>
        </p:spPr>
        <p:txBody>
          <a:bodyPr spcFirstLastPara="1" wrap="square" lIns="91425" tIns="91425" rIns="91425" bIns="91425" anchor="t" anchorCtr="0">
            <a:noAutofit/>
          </a:bodyPr>
          <a:lstStyle/>
          <a:p>
            <a:pPr marL="457200" lvl="0" indent="-488950" algn="l" rtl="0">
              <a:spcBef>
                <a:spcPts val="0"/>
              </a:spcBef>
              <a:spcAft>
                <a:spcPts val="0"/>
              </a:spcAft>
              <a:buClr>
                <a:schemeClr val="dk1"/>
              </a:buClr>
              <a:buSzPts val="4100"/>
              <a:buChar char="+"/>
            </a:pPr>
            <a:r>
              <a:rPr lang="en" sz="4100">
                <a:solidFill>
                  <a:schemeClr val="dk1"/>
                </a:solidFill>
              </a:rPr>
              <a:t>Re-calibrate and maintain</a:t>
            </a:r>
            <a:endParaRPr sz="4100">
              <a:solidFill>
                <a:schemeClr val="dk1"/>
              </a:solidFill>
            </a:endParaRPr>
          </a:p>
          <a:p>
            <a:pPr marL="457200" lvl="0" indent="0" algn="l" rtl="0">
              <a:spcBef>
                <a:spcPts val="0"/>
              </a:spcBef>
              <a:spcAft>
                <a:spcPts val="0"/>
              </a:spcAft>
              <a:buNone/>
            </a:pPr>
            <a:endParaRPr sz="410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86"/>
                                        </p:tgtEl>
                                        <p:attrNameLst>
                                          <p:attrName>style.visibility</p:attrName>
                                        </p:attrNameLst>
                                      </p:cBhvr>
                                      <p:to>
                                        <p:strVal val="visible"/>
                                      </p:to>
                                    </p:set>
                                    <p:anim calcmode="lin" valueType="num">
                                      <p:cBhvr additive="base">
                                        <p:cTn id="7" dur="1000"/>
                                        <p:tgtEl>
                                          <p:spTgt spid="486"/>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489"/>
                                        </p:tgtEl>
                                        <p:attrNameLst>
                                          <p:attrName>style.visibility</p:attrName>
                                        </p:attrNameLst>
                                      </p:cBhvr>
                                      <p:to>
                                        <p:strVal val="visible"/>
                                      </p:to>
                                    </p:set>
                                    <p:anim calcmode="lin" valueType="num">
                                      <p:cBhvr additive="base">
                                        <p:cTn id="12" dur="1000"/>
                                        <p:tgtEl>
                                          <p:spTgt spid="489"/>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490"/>
                                        </p:tgtEl>
                                        <p:attrNameLst>
                                          <p:attrName>style.visibility</p:attrName>
                                        </p:attrNameLst>
                                      </p:cBhvr>
                                      <p:to>
                                        <p:strVal val="visible"/>
                                      </p:to>
                                    </p:set>
                                    <p:anim calcmode="lin" valueType="num">
                                      <p:cBhvr additive="base">
                                        <p:cTn id="17" dur="1000"/>
                                        <p:tgtEl>
                                          <p:spTgt spid="49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4"/>
        <p:cNvGrpSpPr/>
        <p:nvPr/>
      </p:nvGrpSpPr>
      <p:grpSpPr>
        <a:xfrm>
          <a:off x="0" y="0"/>
          <a:ext cx="0" cy="0"/>
          <a:chOff x="0" y="0"/>
          <a:chExt cx="0" cy="0"/>
        </a:xfrm>
      </p:grpSpPr>
      <p:sp>
        <p:nvSpPr>
          <p:cNvPr id="495" name="Google Shape;495;p76"/>
          <p:cNvSpPr txBox="1">
            <a:spLocks noGrp="1"/>
          </p:cNvSpPr>
          <p:nvPr>
            <p:ph type="title"/>
          </p:nvPr>
        </p:nvSpPr>
        <p:spPr>
          <a:xfrm>
            <a:off x="1936950" y="2068050"/>
            <a:ext cx="5270100" cy="10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 YOU!</a:t>
            </a:r>
            <a:endParaRPr/>
          </a:p>
        </p:txBody>
      </p:sp>
      <p:pic>
        <p:nvPicPr>
          <p:cNvPr id="496" name="Google Shape;496;p76"/>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0"/>
        <p:cNvGrpSpPr/>
        <p:nvPr/>
      </p:nvGrpSpPr>
      <p:grpSpPr>
        <a:xfrm>
          <a:off x="0" y="0"/>
          <a:ext cx="0" cy="0"/>
          <a:chOff x="0" y="0"/>
          <a:chExt cx="0" cy="0"/>
        </a:xfrm>
      </p:grpSpPr>
      <p:sp>
        <p:nvSpPr>
          <p:cNvPr id="501" name="Google Shape;501;p77"/>
          <p:cNvSpPr txBox="1">
            <a:spLocks noGrp="1"/>
          </p:cNvSpPr>
          <p:nvPr>
            <p:ph type="title"/>
          </p:nvPr>
        </p:nvSpPr>
        <p:spPr>
          <a:xfrm>
            <a:off x="485175" y="395025"/>
            <a:ext cx="5270100" cy="10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Sources</a:t>
            </a:r>
            <a:endParaRPr/>
          </a:p>
        </p:txBody>
      </p:sp>
      <p:pic>
        <p:nvPicPr>
          <p:cNvPr id="502" name="Google Shape;502;p77"/>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
        <p:nvSpPr>
          <p:cNvPr id="503" name="Google Shape;503;p77"/>
          <p:cNvSpPr txBox="1"/>
          <p:nvPr/>
        </p:nvSpPr>
        <p:spPr>
          <a:xfrm>
            <a:off x="777050" y="1623250"/>
            <a:ext cx="7466400" cy="26664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Hepta Slab"/>
              <a:buChar char="●"/>
            </a:pPr>
            <a:r>
              <a:rPr lang="en" sz="1800" u="sng">
                <a:solidFill>
                  <a:schemeClr val="hlink"/>
                </a:solidFill>
                <a:latin typeface="Hepta Slab"/>
                <a:ea typeface="Hepta Slab"/>
                <a:cs typeface="Hepta Slab"/>
                <a:sym typeface="Hepta Slab"/>
                <a:hlinkClick r:id="rId5"/>
              </a:rPr>
              <a:t>https://www.bsp.gov.ph/Inclusive%20Finance/Financial%20Inclusion%20Reports%20and%20Publications/2021/2021FISToplineReport.pdf</a:t>
            </a:r>
            <a:endParaRPr sz="1800">
              <a:solidFill>
                <a:schemeClr val="dk1"/>
              </a:solidFill>
              <a:latin typeface="Hepta Slab"/>
              <a:ea typeface="Hepta Slab"/>
              <a:cs typeface="Hepta Slab"/>
              <a:sym typeface="Hepta Slab"/>
            </a:endParaRPr>
          </a:p>
          <a:p>
            <a:pPr marL="457200" lvl="0" indent="-342900" algn="l" rtl="0">
              <a:spcBef>
                <a:spcPts val="0"/>
              </a:spcBef>
              <a:spcAft>
                <a:spcPts val="0"/>
              </a:spcAft>
              <a:buClr>
                <a:schemeClr val="dk1"/>
              </a:buClr>
              <a:buSzPts val="1800"/>
              <a:buFont typeface="Hepta Slab"/>
              <a:buChar char="●"/>
            </a:pPr>
            <a:r>
              <a:rPr lang="en" sz="1800" u="sng">
                <a:solidFill>
                  <a:schemeClr val="hlink"/>
                </a:solidFill>
                <a:latin typeface="Hepta Slab"/>
                <a:ea typeface="Hepta Slab"/>
                <a:cs typeface="Hepta Slab"/>
                <a:sym typeface="Hepta Slab"/>
                <a:hlinkClick r:id="rId6"/>
              </a:rPr>
              <a:t>https://tribune.net.ph/2024/03/17/decision-makers-in-getting-loans-are-women-home-credit?utm_source=chatgpt.com</a:t>
            </a:r>
            <a:endParaRPr sz="1800">
              <a:solidFill>
                <a:schemeClr val="dk1"/>
              </a:solidFill>
              <a:latin typeface="Hepta Slab"/>
              <a:ea typeface="Hepta Slab"/>
              <a:cs typeface="Hepta Slab"/>
              <a:sym typeface="Hepta Slab"/>
            </a:endParaRPr>
          </a:p>
          <a:p>
            <a:pPr marL="457200" lvl="0" indent="-342900" algn="l" rtl="0">
              <a:spcBef>
                <a:spcPts val="0"/>
              </a:spcBef>
              <a:spcAft>
                <a:spcPts val="0"/>
              </a:spcAft>
              <a:buClr>
                <a:schemeClr val="dk1"/>
              </a:buClr>
              <a:buSzPts val="1800"/>
              <a:buFont typeface="Hepta Slab"/>
              <a:buChar char="●"/>
            </a:pPr>
            <a:r>
              <a:rPr lang="en" sz="1800" u="sng">
                <a:solidFill>
                  <a:schemeClr val="hlink"/>
                </a:solidFill>
                <a:latin typeface="Hepta Slab"/>
                <a:ea typeface="Hepta Slab"/>
                <a:cs typeface="Hepta Slab"/>
                <a:sym typeface="Hepta Slab"/>
                <a:hlinkClick r:id="rId7"/>
              </a:rPr>
              <a:t>https://www.homecredit.ph/help/cash-loan?utm_source=chatgpt.com</a:t>
            </a:r>
            <a:endParaRPr sz="1800">
              <a:solidFill>
                <a:schemeClr val="dk1"/>
              </a:solidFill>
              <a:latin typeface="Hepta Slab"/>
              <a:ea typeface="Hepta Slab"/>
              <a:cs typeface="Hepta Slab"/>
              <a:sym typeface="Hepta Slab"/>
            </a:endParaRPr>
          </a:p>
          <a:p>
            <a:pPr marL="457200" lvl="0" indent="0" algn="l" rtl="0">
              <a:spcBef>
                <a:spcPts val="0"/>
              </a:spcBef>
              <a:spcAft>
                <a:spcPts val="0"/>
              </a:spcAft>
              <a:buNone/>
            </a:pPr>
            <a:endParaRPr sz="1800">
              <a:solidFill>
                <a:schemeClr val="dk1"/>
              </a:solidFill>
              <a:latin typeface="Hepta Slab"/>
              <a:ea typeface="Hepta Slab"/>
              <a:cs typeface="Hepta Slab"/>
              <a:sym typeface="Hepta Slab"/>
            </a:endParaRPr>
          </a:p>
          <a:p>
            <a:pPr marL="0" lvl="0" indent="0" algn="l" rtl="0">
              <a:spcBef>
                <a:spcPts val="0"/>
              </a:spcBef>
              <a:spcAft>
                <a:spcPts val="0"/>
              </a:spcAft>
              <a:buNone/>
            </a:pPr>
            <a:endParaRPr sz="1500">
              <a:solidFill>
                <a:schemeClr val="dk1"/>
              </a:solidFill>
              <a:latin typeface="Barlow Light"/>
              <a:ea typeface="Barlow Light"/>
              <a:cs typeface="Barlow Light"/>
              <a:sym typeface="Barlow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7"/>
        <p:cNvGrpSpPr/>
        <p:nvPr/>
      </p:nvGrpSpPr>
      <p:grpSpPr>
        <a:xfrm>
          <a:off x="0" y="0"/>
          <a:ext cx="0" cy="0"/>
          <a:chOff x="0" y="0"/>
          <a:chExt cx="0" cy="0"/>
        </a:xfrm>
      </p:grpSpPr>
      <p:sp>
        <p:nvSpPr>
          <p:cNvPr id="378" name="Google Shape;378;p60"/>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Business Problem</a:t>
            </a:r>
            <a:endParaRPr/>
          </a:p>
        </p:txBody>
      </p:sp>
      <p:sp>
        <p:nvSpPr>
          <p:cNvPr id="379" name="Google Shape;379;p60"/>
          <p:cNvSpPr txBox="1">
            <a:spLocks noGrp="1"/>
          </p:cNvSpPr>
          <p:nvPr>
            <p:ph type="title" idx="2"/>
          </p:nvPr>
        </p:nvSpPr>
        <p:spPr>
          <a:xfrm>
            <a:off x="3278250" y="1194450"/>
            <a:ext cx="25875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80000"/>
                </a:solidFill>
              </a:rPr>
              <a:t>01</a:t>
            </a:r>
            <a:endParaRPr>
              <a:solidFill>
                <a:srgbClr val="980000"/>
              </a:solidFill>
            </a:endParaRPr>
          </a:p>
        </p:txBody>
      </p:sp>
      <p:pic>
        <p:nvPicPr>
          <p:cNvPr id="380" name="Google Shape;380;p60"/>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4"/>
        <p:cNvGrpSpPr/>
        <p:nvPr/>
      </p:nvGrpSpPr>
      <p:grpSpPr>
        <a:xfrm>
          <a:off x="0" y="0"/>
          <a:ext cx="0" cy="0"/>
          <a:chOff x="0" y="0"/>
          <a:chExt cx="0" cy="0"/>
        </a:xfrm>
      </p:grpSpPr>
      <p:sp>
        <p:nvSpPr>
          <p:cNvPr id="385" name="Google Shape;385;p61"/>
          <p:cNvSpPr txBox="1">
            <a:spLocks noGrp="1"/>
          </p:cNvSpPr>
          <p:nvPr>
            <p:ph type="title" idx="2"/>
          </p:nvPr>
        </p:nvSpPr>
        <p:spPr>
          <a:xfrm>
            <a:off x="3403875" y="431200"/>
            <a:ext cx="5610300" cy="11652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chemeClr val="dk1"/>
              </a:buClr>
              <a:buSzPts val="3000"/>
              <a:buChar char="✘"/>
            </a:pPr>
            <a:r>
              <a:rPr lang="en" sz="3000">
                <a:solidFill>
                  <a:schemeClr val="dk1"/>
                </a:solidFill>
              </a:rPr>
              <a:t>Unbanked population</a:t>
            </a:r>
            <a:endParaRPr sz="3000">
              <a:solidFill>
                <a:schemeClr val="dk1"/>
              </a:solidFill>
            </a:endParaRPr>
          </a:p>
          <a:p>
            <a:pPr marL="457200" lvl="0" indent="0" algn="l" rtl="0">
              <a:spcBef>
                <a:spcPts val="0"/>
              </a:spcBef>
              <a:spcAft>
                <a:spcPts val="0"/>
              </a:spcAft>
              <a:buNone/>
            </a:pPr>
            <a:endParaRPr sz="3000">
              <a:solidFill>
                <a:schemeClr val="dk1"/>
              </a:solidFill>
            </a:endParaRPr>
          </a:p>
          <a:p>
            <a:pPr marL="457200" lvl="0" indent="-419100" algn="l" rtl="0">
              <a:spcBef>
                <a:spcPts val="0"/>
              </a:spcBef>
              <a:spcAft>
                <a:spcPts val="0"/>
              </a:spcAft>
              <a:buClr>
                <a:schemeClr val="dk1"/>
              </a:buClr>
              <a:buSzPts val="3000"/>
              <a:buChar char="✘"/>
            </a:pPr>
            <a:r>
              <a:rPr lang="en" sz="3000">
                <a:solidFill>
                  <a:schemeClr val="dk1"/>
                </a:solidFill>
              </a:rPr>
              <a:t>Insufficient credit history</a:t>
            </a:r>
            <a:endParaRPr sz="3000">
              <a:solidFill>
                <a:schemeClr val="dk1"/>
              </a:solidFill>
            </a:endParaRPr>
          </a:p>
        </p:txBody>
      </p:sp>
      <p:pic>
        <p:nvPicPr>
          <p:cNvPr id="386" name="Google Shape;386;p61"/>
          <p:cNvPicPr preferRelativeResize="0"/>
          <p:nvPr/>
        </p:nvPicPr>
        <p:blipFill>
          <a:blip r:embed="rId4">
            <a:alphaModFix/>
          </a:blip>
          <a:stretch>
            <a:fillRect/>
          </a:stretch>
        </p:blipFill>
        <p:spPr>
          <a:xfrm>
            <a:off x="625950" y="1369825"/>
            <a:ext cx="2403825" cy="2403850"/>
          </a:xfrm>
          <a:prstGeom prst="rect">
            <a:avLst/>
          </a:prstGeom>
          <a:noFill/>
          <a:ln>
            <a:noFill/>
          </a:ln>
        </p:spPr>
      </p:pic>
      <p:sp>
        <p:nvSpPr>
          <p:cNvPr id="387" name="Google Shape;387;p61"/>
          <p:cNvSpPr txBox="1">
            <a:spLocks noGrp="1"/>
          </p:cNvSpPr>
          <p:nvPr>
            <p:ph type="title" idx="2"/>
          </p:nvPr>
        </p:nvSpPr>
        <p:spPr>
          <a:xfrm>
            <a:off x="3403875" y="2760325"/>
            <a:ext cx="5430600" cy="21522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Clr>
                <a:schemeClr val="dk1"/>
              </a:buClr>
              <a:buSzPts val="3000"/>
              <a:buChar char="✓"/>
            </a:pPr>
            <a:r>
              <a:rPr lang="en" sz="3000">
                <a:solidFill>
                  <a:schemeClr val="dk1"/>
                </a:solidFill>
              </a:rPr>
              <a:t>Understand default</a:t>
            </a:r>
            <a:endParaRPr sz="3000">
              <a:solidFill>
                <a:schemeClr val="dk1"/>
              </a:solidFill>
            </a:endParaRPr>
          </a:p>
          <a:p>
            <a:pPr marL="457200" lvl="0" indent="0" algn="l" rtl="0">
              <a:spcBef>
                <a:spcPts val="0"/>
              </a:spcBef>
              <a:spcAft>
                <a:spcPts val="0"/>
              </a:spcAft>
              <a:buNone/>
            </a:pPr>
            <a:endParaRPr sz="3000">
              <a:solidFill>
                <a:schemeClr val="dk1"/>
              </a:solidFill>
            </a:endParaRPr>
          </a:p>
          <a:p>
            <a:pPr marL="457200" lvl="0" indent="-419100" algn="l" rtl="0">
              <a:spcBef>
                <a:spcPts val="0"/>
              </a:spcBef>
              <a:spcAft>
                <a:spcPts val="0"/>
              </a:spcAft>
              <a:buClr>
                <a:schemeClr val="dk1"/>
              </a:buClr>
              <a:buSzPts val="3000"/>
              <a:buChar char="✓"/>
            </a:pPr>
            <a:r>
              <a:rPr lang="en" sz="3000">
                <a:solidFill>
                  <a:schemeClr val="dk1"/>
                </a:solidFill>
              </a:rPr>
              <a:t>Predict default risk</a:t>
            </a:r>
            <a:endParaRPr sz="3000">
              <a:solidFill>
                <a:schemeClr val="dk1"/>
              </a:solidFill>
            </a:endParaRPr>
          </a:p>
        </p:txBody>
      </p:sp>
      <p:pic>
        <p:nvPicPr>
          <p:cNvPr id="388" name="Google Shape;388;p61"/>
          <p:cNvPicPr preferRelativeResize="0"/>
          <p:nvPr/>
        </p:nvPicPr>
        <p:blipFill>
          <a:blip r:embed="rId5">
            <a:alphaModFix amt="70000"/>
          </a:blip>
          <a:stretch>
            <a:fillRect/>
          </a:stretch>
        </p:blipFill>
        <p:spPr>
          <a:xfrm>
            <a:off x="7863847" y="4387900"/>
            <a:ext cx="1196200" cy="649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2"/>
        <p:cNvGrpSpPr/>
        <p:nvPr/>
      </p:nvGrpSpPr>
      <p:grpSpPr>
        <a:xfrm>
          <a:off x="0" y="0"/>
          <a:ext cx="0" cy="0"/>
          <a:chOff x="0" y="0"/>
          <a:chExt cx="0" cy="0"/>
        </a:xfrm>
      </p:grpSpPr>
      <p:sp>
        <p:nvSpPr>
          <p:cNvPr id="393" name="Google Shape;393;p62"/>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Key Takeaways</a:t>
            </a:r>
            <a:endParaRPr/>
          </a:p>
        </p:txBody>
      </p:sp>
      <p:sp>
        <p:nvSpPr>
          <p:cNvPr id="394" name="Google Shape;394;p62"/>
          <p:cNvSpPr txBox="1">
            <a:spLocks noGrp="1"/>
          </p:cNvSpPr>
          <p:nvPr>
            <p:ph type="title" idx="2"/>
          </p:nvPr>
        </p:nvSpPr>
        <p:spPr>
          <a:xfrm>
            <a:off x="3278250" y="1194450"/>
            <a:ext cx="25875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80000"/>
                </a:solidFill>
              </a:rPr>
              <a:t>02</a:t>
            </a:r>
            <a:endParaRPr>
              <a:solidFill>
                <a:srgbClr val="980000"/>
              </a:solidFill>
            </a:endParaRPr>
          </a:p>
        </p:txBody>
      </p:sp>
      <p:pic>
        <p:nvPicPr>
          <p:cNvPr id="395" name="Google Shape;395;p62"/>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99"/>
        <p:cNvGrpSpPr/>
        <p:nvPr/>
      </p:nvGrpSpPr>
      <p:grpSpPr>
        <a:xfrm>
          <a:off x="0" y="0"/>
          <a:ext cx="0" cy="0"/>
          <a:chOff x="0" y="0"/>
          <a:chExt cx="0" cy="0"/>
        </a:xfrm>
      </p:grpSpPr>
      <p:sp>
        <p:nvSpPr>
          <p:cNvPr id="400" name="Google Shape;400;p63"/>
          <p:cNvSpPr txBox="1">
            <a:spLocks noGrp="1"/>
          </p:cNvSpPr>
          <p:nvPr>
            <p:ph type="title" idx="2"/>
          </p:nvPr>
        </p:nvSpPr>
        <p:spPr>
          <a:xfrm>
            <a:off x="1759500" y="1424200"/>
            <a:ext cx="5625000" cy="948300"/>
          </a:xfrm>
          <a:prstGeom prst="rect">
            <a:avLst/>
          </a:prstGeom>
        </p:spPr>
        <p:txBody>
          <a:bodyPr spcFirstLastPara="1" wrap="square" lIns="91425" tIns="91425" rIns="91425" bIns="91425" anchor="t" anchorCtr="0">
            <a:noAutofit/>
          </a:bodyPr>
          <a:lstStyle/>
          <a:p>
            <a:pPr marL="457200" lvl="0" indent="-546100" algn="ctr" rtl="0">
              <a:spcBef>
                <a:spcPts val="0"/>
              </a:spcBef>
              <a:spcAft>
                <a:spcPts val="0"/>
              </a:spcAft>
              <a:buClr>
                <a:srgbClr val="93C47D"/>
              </a:buClr>
              <a:buSzPts val="5000"/>
              <a:buChar char="↑"/>
            </a:pPr>
            <a:r>
              <a:rPr lang="en" sz="5000">
                <a:solidFill>
                  <a:schemeClr val="dk1"/>
                </a:solidFill>
              </a:rPr>
              <a:t>29%</a:t>
            </a:r>
            <a:endParaRPr sz="5000">
              <a:solidFill>
                <a:schemeClr val="dk1"/>
              </a:solidFill>
            </a:endParaRPr>
          </a:p>
        </p:txBody>
      </p:sp>
      <p:pic>
        <p:nvPicPr>
          <p:cNvPr id="401" name="Google Shape;401;p63"/>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
        <p:nvSpPr>
          <p:cNvPr id="402" name="Google Shape;402;p63"/>
          <p:cNvSpPr txBox="1">
            <a:spLocks noGrp="1"/>
          </p:cNvSpPr>
          <p:nvPr>
            <p:ph type="title" idx="2"/>
          </p:nvPr>
        </p:nvSpPr>
        <p:spPr>
          <a:xfrm>
            <a:off x="1759500" y="2412225"/>
            <a:ext cx="5625000" cy="1735800"/>
          </a:xfrm>
          <a:prstGeom prst="rect">
            <a:avLst/>
          </a:prstGeom>
        </p:spPr>
        <p:txBody>
          <a:bodyPr spcFirstLastPara="1" wrap="square" lIns="91425" tIns="91425" rIns="91425" bIns="91425" anchor="t" anchorCtr="0">
            <a:noAutofit/>
          </a:bodyPr>
          <a:lstStyle/>
          <a:p>
            <a:pPr marL="457200" lvl="0" indent="-546100" algn="ctr" rtl="0">
              <a:spcBef>
                <a:spcPts val="0"/>
              </a:spcBef>
              <a:spcAft>
                <a:spcPts val="0"/>
              </a:spcAft>
              <a:buClr>
                <a:srgbClr val="93C47D"/>
              </a:buClr>
              <a:buSzPts val="5000"/>
              <a:buChar char="↑"/>
            </a:pPr>
            <a:r>
              <a:rPr lang="en" sz="5000">
                <a:solidFill>
                  <a:schemeClr val="dk1"/>
                </a:solidFill>
              </a:rPr>
              <a:t>$61 million</a:t>
            </a:r>
            <a:endParaRPr sz="5000">
              <a:solidFill>
                <a:schemeClr val="dk1"/>
              </a:solidFill>
            </a:endParaRPr>
          </a:p>
        </p:txBody>
      </p:sp>
      <p:sp>
        <p:nvSpPr>
          <p:cNvPr id="403" name="Google Shape;403;p63"/>
          <p:cNvSpPr txBox="1"/>
          <p:nvPr/>
        </p:nvSpPr>
        <p:spPr>
          <a:xfrm>
            <a:off x="1499350" y="3703725"/>
            <a:ext cx="1196100" cy="6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500">
              <a:solidFill>
                <a:schemeClr val="dk1"/>
              </a:solidFill>
              <a:latin typeface="Barlow Light"/>
              <a:ea typeface="Barlow Light"/>
              <a:cs typeface="Barlow Light"/>
              <a:sym typeface="Barlow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400"/>
                                        </p:tgtEl>
                                        <p:attrNameLst>
                                          <p:attrName>style.visibility</p:attrName>
                                        </p:attrNameLst>
                                      </p:cBhvr>
                                      <p:to>
                                        <p:strVal val="visible"/>
                                      </p:to>
                                    </p:set>
                                    <p:anim calcmode="lin" valueType="num">
                                      <p:cBhvr additive="base">
                                        <p:cTn id="7" dur="1000"/>
                                        <p:tgtEl>
                                          <p:spTgt spid="400"/>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02"/>
                                        </p:tgtEl>
                                        <p:attrNameLst>
                                          <p:attrName>style.visibility</p:attrName>
                                        </p:attrNameLst>
                                      </p:cBhvr>
                                      <p:to>
                                        <p:strVal val="visible"/>
                                      </p:to>
                                    </p:set>
                                    <p:anim calcmode="lin" valueType="num">
                                      <p:cBhvr additive="base">
                                        <p:cTn id="12" dur="1000"/>
                                        <p:tgtEl>
                                          <p:spTgt spid="40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7"/>
        <p:cNvGrpSpPr/>
        <p:nvPr/>
      </p:nvGrpSpPr>
      <p:grpSpPr>
        <a:xfrm>
          <a:off x="0" y="0"/>
          <a:ext cx="0" cy="0"/>
          <a:chOff x="0" y="0"/>
          <a:chExt cx="0" cy="0"/>
        </a:xfrm>
      </p:grpSpPr>
      <p:sp>
        <p:nvSpPr>
          <p:cNvPr id="408" name="Google Shape;408;p64"/>
          <p:cNvSpPr txBox="1">
            <a:spLocks noGrp="1"/>
          </p:cNvSpPr>
          <p:nvPr>
            <p:ph type="title" idx="2"/>
          </p:nvPr>
        </p:nvSpPr>
        <p:spPr>
          <a:xfrm>
            <a:off x="2224500" y="710850"/>
            <a:ext cx="4488300" cy="15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dk1"/>
                </a:solidFill>
              </a:rPr>
              <a:t>Expanded customer population</a:t>
            </a:r>
            <a:endParaRPr sz="3200">
              <a:solidFill>
                <a:schemeClr val="dk1"/>
              </a:solidFill>
            </a:endParaRPr>
          </a:p>
        </p:txBody>
      </p:sp>
      <p:sp>
        <p:nvSpPr>
          <p:cNvPr id="409" name="Google Shape;409;p64"/>
          <p:cNvSpPr txBox="1">
            <a:spLocks noGrp="1"/>
          </p:cNvSpPr>
          <p:nvPr>
            <p:ph type="title" idx="2"/>
          </p:nvPr>
        </p:nvSpPr>
        <p:spPr>
          <a:xfrm>
            <a:off x="2224500" y="2788825"/>
            <a:ext cx="4695000" cy="15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dk1"/>
                </a:solidFill>
              </a:rPr>
              <a:t>Empower underserved communities</a:t>
            </a:r>
            <a:endParaRPr sz="3200">
              <a:solidFill>
                <a:schemeClr val="dk1"/>
              </a:solidFill>
            </a:endParaRPr>
          </a:p>
        </p:txBody>
      </p:sp>
      <p:pic>
        <p:nvPicPr>
          <p:cNvPr id="410" name="Google Shape;410;p64"/>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408"/>
                                        </p:tgtEl>
                                        <p:attrNameLst>
                                          <p:attrName>style.visibility</p:attrName>
                                        </p:attrNameLst>
                                      </p:cBhvr>
                                      <p:to>
                                        <p:strVal val="visible"/>
                                      </p:to>
                                    </p:set>
                                    <p:anim calcmode="lin" valueType="num">
                                      <p:cBhvr additive="base">
                                        <p:cTn id="7" dur="1000"/>
                                        <p:tgtEl>
                                          <p:spTgt spid="408"/>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09"/>
                                        </p:tgtEl>
                                        <p:attrNameLst>
                                          <p:attrName>style.visibility</p:attrName>
                                        </p:attrNameLst>
                                      </p:cBhvr>
                                      <p:to>
                                        <p:strVal val="visible"/>
                                      </p:to>
                                    </p:set>
                                    <p:anim calcmode="lin" valueType="num">
                                      <p:cBhvr additive="base">
                                        <p:cTn id="12" dur="1000"/>
                                        <p:tgtEl>
                                          <p:spTgt spid="40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4"/>
        <p:cNvGrpSpPr/>
        <p:nvPr/>
      </p:nvGrpSpPr>
      <p:grpSpPr>
        <a:xfrm>
          <a:off x="0" y="0"/>
          <a:ext cx="0" cy="0"/>
          <a:chOff x="0" y="0"/>
          <a:chExt cx="0" cy="0"/>
        </a:xfrm>
      </p:grpSpPr>
      <p:sp>
        <p:nvSpPr>
          <p:cNvPr id="415" name="Google Shape;415;p65"/>
          <p:cNvSpPr txBox="1">
            <a:spLocks noGrp="1"/>
          </p:cNvSpPr>
          <p:nvPr>
            <p:ph type="title"/>
          </p:nvPr>
        </p:nvSpPr>
        <p:spPr>
          <a:xfrm>
            <a:off x="697350" y="3071825"/>
            <a:ext cx="7749300" cy="87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Modeling</a:t>
            </a:r>
            <a:endParaRPr/>
          </a:p>
        </p:txBody>
      </p:sp>
      <p:sp>
        <p:nvSpPr>
          <p:cNvPr id="416" name="Google Shape;416;p65"/>
          <p:cNvSpPr txBox="1">
            <a:spLocks noGrp="1"/>
          </p:cNvSpPr>
          <p:nvPr>
            <p:ph type="title" idx="2"/>
          </p:nvPr>
        </p:nvSpPr>
        <p:spPr>
          <a:xfrm>
            <a:off x="3278250" y="1194450"/>
            <a:ext cx="2587500" cy="18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980000"/>
                </a:solidFill>
              </a:rPr>
              <a:t>03</a:t>
            </a:r>
            <a:endParaRPr>
              <a:solidFill>
                <a:srgbClr val="980000"/>
              </a:solidFill>
            </a:endParaRPr>
          </a:p>
        </p:txBody>
      </p:sp>
      <p:pic>
        <p:nvPicPr>
          <p:cNvPr id="417" name="Google Shape;417;p65"/>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1"/>
        <p:cNvGrpSpPr/>
        <p:nvPr/>
      </p:nvGrpSpPr>
      <p:grpSpPr>
        <a:xfrm>
          <a:off x="0" y="0"/>
          <a:ext cx="0" cy="0"/>
          <a:chOff x="0" y="0"/>
          <a:chExt cx="0" cy="0"/>
        </a:xfrm>
      </p:grpSpPr>
      <p:sp>
        <p:nvSpPr>
          <p:cNvPr id="422" name="Google Shape;422;p66"/>
          <p:cNvSpPr txBox="1">
            <a:spLocks noGrp="1"/>
          </p:cNvSpPr>
          <p:nvPr>
            <p:ph type="title" idx="2"/>
          </p:nvPr>
        </p:nvSpPr>
        <p:spPr>
          <a:xfrm>
            <a:off x="2224500" y="1006650"/>
            <a:ext cx="4488300" cy="15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chemeClr val="dk1"/>
                </a:solidFill>
              </a:rPr>
              <a:t>Application Data</a:t>
            </a:r>
            <a:endParaRPr sz="3200" dirty="0">
              <a:solidFill>
                <a:schemeClr val="dk1"/>
              </a:solidFill>
            </a:endParaRPr>
          </a:p>
        </p:txBody>
      </p:sp>
      <p:sp>
        <p:nvSpPr>
          <p:cNvPr id="423" name="Google Shape;423;p66"/>
          <p:cNvSpPr txBox="1">
            <a:spLocks noGrp="1"/>
          </p:cNvSpPr>
          <p:nvPr>
            <p:ph type="title" idx="2"/>
          </p:nvPr>
        </p:nvSpPr>
        <p:spPr>
          <a:xfrm>
            <a:off x="2224500" y="2788825"/>
            <a:ext cx="4695000" cy="156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dk1"/>
                </a:solidFill>
              </a:rPr>
              <a:t>Bureau Data</a:t>
            </a:r>
            <a:endParaRPr sz="3200">
              <a:solidFill>
                <a:schemeClr val="dk1"/>
              </a:solidFill>
            </a:endParaRPr>
          </a:p>
        </p:txBody>
      </p:sp>
      <p:pic>
        <p:nvPicPr>
          <p:cNvPr id="424" name="Google Shape;424;p66"/>
          <p:cNvPicPr preferRelativeResize="0"/>
          <p:nvPr/>
        </p:nvPicPr>
        <p:blipFill>
          <a:blip r:embed="rId4">
            <a:alphaModFix amt="70000"/>
          </a:blip>
          <a:stretch>
            <a:fillRect/>
          </a:stretch>
        </p:blipFill>
        <p:spPr>
          <a:xfrm>
            <a:off x="7863847" y="4387900"/>
            <a:ext cx="1196200" cy="649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422"/>
                                        </p:tgtEl>
                                        <p:attrNameLst>
                                          <p:attrName>style.visibility</p:attrName>
                                        </p:attrNameLst>
                                      </p:cBhvr>
                                      <p:to>
                                        <p:strVal val="visible"/>
                                      </p:to>
                                    </p:set>
                                    <p:anim calcmode="lin" valueType="num">
                                      <p:cBhvr additive="base">
                                        <p:cTn id="7" dur="1000"/>
                                        <p:tgtEl>
                                          <p:spTgt spid="422"/>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23"/>
                                        </p:tgtEl>
                                        <p:attrNameLst>
                                          <p:attrName>style.visibility</p:attrName>
                                        </p:attrNameLst>
                                      </p:cBhvr>
                                      <p:to>
                                        <p:strVal val="visible"/>
                                      </p:to>
                                    </p:set>
                                    <p:anim calcmode="lin" valueType="num">
                                      <p:cBhvr additive="base">
                                        <p:cTn id="12" dur="1000"/>
                                        <p:tgtEl>
                                          <p:spTgt spid="423"/>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8"/>
        <p:cNvGrpSpPr/>
        <p:nvPr/>
      </p:nvGrpSpPr>
      <p:grpSpPr>
        <a:xfrm>
          <a:off x="0" y="0"/>
          <a:ext cx="0" cy="0"/>
          <a:chOff x="0" y="0"/>
          <a:chExt cx="0" cy="0"/>
        </a:xfrm>
      </p:grpSpPr>
      <p:pic>
        <p:nvPicPr>
          <p:cNvPr id="429" name="Google Shape;429;p67"/>
          <p:cNvPicPr preferRelativeResize="0"/>
          <p:nvPr/>
        </p:nvPicPr>
        <p:blipFill>
          <a:blip r:embed="rId4">
            <a:alphaModFix/>
          </a:blip>
          <a:stretch>
            <a:fillRect/>
          </a:stretch>
        </p:blipFill>
        <p:spPr>
          <a:xfrm>
            <a:off x="1264041" y="152399"/>
            <a:ext cx="6615919" cy="4838701"/>
          </a:xfrm>
          <a:prstGeom prst="rect">
            <a:avLst/>
          </a:prstGeom>
          <a:noFill/>
          <a:ln>
            <a:noFill/>
          </a:ln>
        </p:spPr>
      </p:pic>
      <p:pic>
        <p:nvPicPr>
          <p:cNvPr id="430" name="Google Shape;430;p67"/>
          <p:cNvPicPr preferRelativeResize="0"/>
          <p:nvPr/>
        </p:nvPicPr>
        <p:blipFill rotWithShape="1">
          <a:blip r:embed="rId5">
            <a:alphaModFix/>
          </a:blip>
          <a:srcRect t="8667"/>
          <a:stretch/>
        </p:blipFill>
        <p:spPr>
          <a:xfrm>
            <a:off x="1081300" y="369300"/>
            <a:ext cx="6981399" cy="4495876"/>
          </a:xfrm>
          <a:prstGeom prst="rect">
            <a:avLst/>
          </a:prstGeom>
          <a:noFill/>
          <a:ln>
            <a:noFill/>
          </a:ln>
        </p:spPr>
      </p:pic>
      <p:pic>
        <p:nvPicPr>
          <p:cNvPr id="431" name="Google Shape;431;p67"/>
          <p:cNvPicPr preferRelativeResize="0"/>
          <p:nvPr/>
        </p:nvPicPr>
        <p:blipFill>
          <a:blip r:embed="rId6">
            <a:alphaModFix amt="70000"/>
          </a:blip>
          <a:stretch>
            <a:fillRect/>
          </a:stretch>
        </p:blipFill>
        <p:spPr>
          <a:xfrm>
            <a:off x="7863847" y="4387900"/>
            <a:ext cx="1196200" cy="649800"/>
          </a:xfrm>
          <a:prstGeom prst="rect">
            <a:avLst/>
          </a:prstGeom>
          <a:noFill/>
          <a:ln>
            <a:noFill/>
          </a:ln>
        </p:spPr>
      </p:pic>
      <p:sp>
        <p:nvSpPr>
          <p:cNvPr id="432" name="Google Shape;432;p67"/>
          <p:cNvSpPr/>
          <p:nvPr/>
        </p:nvSpPr>
        <p:spPr>
          <a:xfrm>
            <a:off x="741325" y="3010500"/>
            <a:ext cx="615900" cy="124200"/>
          </a:xfrm>
          <a:prstGeom prst="rightArrow">
            <a:avLst>
              <a:gd name="adj1" fmla="val 50000"/>
              <a:gd name="adj2" fmla="val 50000"/>
            </a:avLst>
          </a:prstGeom>
          <a:solidFill>
            <a:srgbClr val="FF0000"/>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Light"/>
              <a:ea typeface="Barlow Light"/>
              <a:cs typeface="Barlow Light"/>
              <a:sym typeface="Barlow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1520</Words>
  <Application>Microsoft Office PowerPoint</Application>
  <PresentationFormat>On-screen Show (16:9)</PresentationFormat>
  <Paragraphs>99</Paragraphs>
  <Slides>19</Slides>
  <Notes>19</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19</vt:i4>
      </vt:variant>
    </vt:vector>
  </HeadingPairs>
  <TitlesOfParts>
    <vt:vector size="30" baseType="lpstr">
      <vt:lpstr>Barlow Light</vt:lpstr>
      <vt:lpstr>Arial</vt:lpstr>
      <vt:lpstr>Barlow Medium</vt:lpstr>
      <vt:lpstr>Hepta Slab Medium</vt:lpstr>
      <vt:lpstr>Hepta Slab Light</vt:lpstr>
      <vt:lpstr>Barlow</vt:lpstr>
      <vt:lpstr>Barlow ExtraLight</vt:lpstr>
      <vt:lpstr>Hepta Slab</vt:lpstr>
      <vt:lpstr>Lato</vt:lpstr>
      <vt:lpstr>Simple Light</vt:lpstr>
      <vt:lpstr>Strategy Plan</vt:lpstr>
      <vt:lpstr>HomeCredit Analysis</vt:lpstr>
      <vt:lpstr>Business Problem</vt:lpstr>
      <vt:lpstr>Unbanked population  Insufficient credit history</vt:lpstr>
      <vt:lpstr>Key Takeaways</vt:lpstr>
      <vt:lpstr>29%</vt:lpstr>
      <vt:lpstr>Expanded customer population</vt:lpstr>
      <vt:lpstr>Modeling</vt:lpstr>
      <vt:lpstr>Application Data</vt:lpstr>
      <vt:lpstr>PowerPoint Presentation</vt:lpstr>
      <vt:lpstr>+29%</vt:lpstr>
      <vt:lpstr>Business Implication</vt:lpstr>
      <vt:lpstr>Predict loan risk  Improve lending experience</vt:lpstr>
      <vt:lpstr>13.6%  lending population</vt:lpstr>
      <vt:lpstr>29%</vt:lpstr>
      <vt:lpstr>Next Steps</vt:lpstr>
      <vt:lpstr>Test with IT systems  </vt:lpstr>
      <vt:lpstr>Deploy Model  </vt:lpstr>
      <vt:lpstr>THANK YOU!</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Ashley Goldstein</cp:lastModifiedBy>
  <cp:revision>4</cp:revision>
  <dcterms:modified xsi:type="dcterms:W3CDTF">2025-04-15T22:58:04Z</dcterms:modified>
</cp:coreProperties>
</file>